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0" r:id="rId3"/>
    <p:sldId id="261" r:id="rId4"/>
    <p:sldId id="262" r:id="rId5"/>
    <p:sldId id="264" r:id="rId6"/>
    <p:sldId id="268" r:id="rId7"/>
    <p:sldId id="269" r:id="rId8"/>
    <p:sldId id="270" r:id="rId9"/>
    <p:sldId id="283" r:id="rId10"/>
    <p:sldId id="271" r:id="rId11"/>
    <p:sldId id="272" r:id="rId12"/>
    <p:sldId id="273" r:id="rId13"/>
    <p:sldId id="274" r:id="rId14"/>
    <p:sldId id="284" r:id="rId15"/>
    <p:sldId id="276" r:id="rId16"/>
    <p:sldId id="275" r:id="rId17"/>
    <p:sldId id="278" r:id="rId18"/>
    <p:sldId id="277" r:id="rId19"/>
    <p:sldId id="285" r:id="rId20"/>
    <p:sldId id="279" r:id="rId21"/>
    <p:sldId id="281" r:id="rId22"/>
    <p:sldId id="280" r:id="rId23"/>
    <p:sldId id="282" r:id="rId24"/>
    <p:sldId id="286" r:id="rId25"/>
    <p:sldId id="308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360"/>
    <a:srgbClr val="FB5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138" y="804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image5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F558B0-D326-46A4-A7BD-B83CBB5A6E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65B6C5E-FB07-452B-AB25-1C491F2A95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C74521-D746-46B5-9202-C36327E56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5E7E4F-143C-4344-AD12-823CF7E40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559920-3E4D-446C-BD54-810FD0FC0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3370719"/>
      </p:ext>
    </p:extLst>
  </p:cSld>
  <p:clrMapOvr>
    <a:masterClrMapping/>
  </p:clrMapOvr>
  <p:transition spd="slow" advClick="0" advTm="2000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7C5BDA-16CD-4C3A-B5A3-1F8CAA447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9DFDBF3-AB01-412D-9201-9909D5A8AC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9B8571-BD9E-4B1E-A8C5-F81D885A8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A6A13B-D5F4-47FF-897A-FB1006CC5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E4CEC4-3E15-4783-AB92-434FC68AA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1075925"/>
      </p:ext>
    </p:extLst>
  </p:cSld>
  <p:clrMapOvr>
    <a:masterClrMapping/>
  </p:clrMapOvr>
  <p:transition spd="slow" advClick="0" advTm="2000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AF843D2-5673-4059-8483-7DEE2DBFB5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47BD2E6-F71C-4911-A5A6-26AE193213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E99623-9465-47E2-94BA-3480DF6BC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AC7567-B5C5-4476-AB35-B8094E3C7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F5EF95-0D2F-49D6-821D-087812140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232569"/>
      </p:ext>
    </p:extLst>
  </p:cSld>
  <p:clrMapOvr>
    <a:masterClrMapping/>
  </p:clrMapOvr>
  <p:transition spd="slow" advClick="0" advTm="2000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6815711"/>
      </p:ext>
    </p:extLst>
  </p:cSld>
  <p:clrMapOvr>
    <a:masterClrMapping/>
  </p:clrMapOvr>
  <p:transition spd="slow" advClick="0" advTm="2000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311996"/>
      </p:ext>
    </p:extLst>
  </p:cSld>
  <p:clrMapOvr>
    <a:masterClrMapping/>
  </p:clrMapOvr>
  <p:transition spd="slow" advClick="0" advTm="2000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777885"/>
      </p:ext>
    </p:extLst>
  </p:cSld>
  <p:clrMapOvr>
    <a:masterClrMapping/>
  </p:clrMapOvr>
  <p:transition spd="slow" advClick="0" advTm="2000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0750246"/>
      </p:ext>
    </p:extLst>
  </p:cSld>
  <p:clrMapOvr>
    <a:masterClrMapping/>
  </p:clrMapOvr>
  <p:transition spd="slow" advClick="0" advTm="2000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010239"/>
      </p:ext>
    </p:extLst>
  </p:cSld>
  <p:clrMapOvr>
    <a:masterClrMapping/>
  </p:clrMapOvr>
  <p:transition spd="slow" advClick="0" advTm="2000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535794"/>
      </p:ext>
    </p:extLst>
  </p:cSld>
  <p:clrMapOvr>
    <a:masterClrMapping/>
  </p:clrMapOvr>
  <p:transition spd="slow" advClick="0" advTm="2000">
    <p:cover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287059"/>
      </p:ext>
    </p:extLst>
  </p:cSld>
  <p:clrMapOvr>
    <a:masterClrMapping/>
  </p:clrMapOvr>
  <p:transition spd="slow" advClick="0" advTm="2000">
    <p:cover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ïṥļïḓé">
            <a:extLst>
              <a:ext uri="{FF2B5EF4-FFF2-40B4-BE49-F238E27FC236}">
                <a16:creationId xmlns:a16="http://schemas.microsoft.com/office/drawing/2014/main" id="{E9BABE76-1C5F-407B-B8A9-4ADC26116C37}"/>
              </a:ext>
            </a:extLst>
          </p:cNvPr>
          <p:cNvSpPr/>
          <p:nvPr userDrawn="1"/>
        </p:nvSpPr>
        <p:spPr>
          <a:xfrm>
            <a:off x="1590" y="299366"/>
            <a:ext cx="12190410" cy="608071"/>
          </a:xfrm>
          <a:prstGeom prst="roundRect">
            <a:avLst>
              <a:gd name="adj" fmla="val 0"/>
            </a:avLst>
          </a:prstGeom>
          <a:solidFill>
            <a:schemeClr val="accent1">
              <a:alpha val="80000"/>
            </a:schemeClr>
          </a:solid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SzPct val="25000"/>
            </a:pPr>
            <a:endParaRPr lang="en-US" altLang="zh-CN" sz="1800" b="1" dirty="0"/>
          </a:p>
        </p:txBody>
      </p:sp>
    </p:spTree>
    <p:extLst>
      <p:ext uri="{BB962C8B-B14F-4D97-AF65-F5344CB8AC3E}">
        <p14:creationId xmlns:p14="http://schemas.microsoft.com/office/powerpoint/2010/main" val="545702373"/>
      </p:ext>
    </p:extLst>
  </p:cSld>
  <p:clrMapOvr>
    <a:masterClrMapping/>
  </p:clrMapOvr>
  <p:transition spd="slow" advClick="0" advTm="2000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4290B-709D-4507-B655-0D497805A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D14EF0-3FC7-4751-9318-D83EF9A66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5B3880-D531-4934-BE83-7F66D7C18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079D5E-A479-4FAC-B53E-DB5373EB7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5D02BB-9D33-4410-A510-B9D6770BA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591607"/>
      </p:ext>
    </p:extLst>
  </p:cSld>
  <p:clrMapOvr>
    <a:masterClrMapping/>
  </p:clrMapOvr>
  <p:transition spd="slow" advClick="0" advTm="2000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ïṥļïḓé">
            <a:extLst>
              <a:ext uri="{FF2B5EF4-FFF2-40B4-BE49-F238E27FC236}">
                <a16:creationId xmlns:a16="http://schemas.microsoft.com/office/drawing/2014/main" id="{E9BABE76-1C5F-407B-B8A9-4ADC26116C37}"/>
              </a:ext>
            </a:extLst>
          </p:cNvPr>
          <p:cNvSpPr/>
          <p:nvPr userDrawn="1"/>
        </p:nvSpPr>
        <p:spPr>
          <a:xfrm>
            <a:off x="1590" y="299366"/>
            <a:ext cx="12190410" cy="608071"/>
          </a:xfrm>
          <a:prstGeom prst="roundRect">
            <a:avLst>
              <a:gd name="adj" fmla="val 0"/>
            </a:avLst>
          </a:prstGeom>
          <a:solidFill>
            <a:schemeClr val="accent1">
              <a:alpha val="80000"/>
            </a:schemeClr>
          </a:solid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SzPct val="25000"/>
            </a:pPr>
            <a:endParaRPr lang="en-US" altLang="zh-CN" sz="1800" b="1" dirty="0"/>
          </a:p>
        </p:txBody>
      </p:sp>
    </p:spTree>
    <p:extLst>
      <p:ext uri="{BB962C8B-B14F-4D97-AF65-F5344CB8AC3E}">
        <p14:creationId xmlns:p14="http://schemas.microsoft.com/office/powerpoint/2010/main" val="2542964709"/>
      </p:ext>
    </p:extLst>
  </p:cSld>
  <p:clrMapOvr>
    <a:masterClrMapping/>
  </p:clrMapOvr>
  <p:transition spd="slow" advClick="0" advTm="2000">
    <p:cover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ïṥļïḓé">
            <a:extLst>
              <a:ext uri="{FF2B5EF4-FFF2-40B4-BE49-F238E27FC236}">
                <a16:creationId xmlns:a16="http://schemas.microsoft.com/office/drawing/2014/main" id="{E9BABE76-1C5F-407B-B8A9-4ADC26116C37}"/>
              </a:ext>
            </a:extLst>
          </p:cNvPr>
          <p:cNvSpPr/>
          <p:nvPr userDrawn="1"/>
        </p:nvSpPr>
        <p:spPr>
          <a:xfrm>
            <a:off x="1590" y="299366"/>
            <a:ext cx="12190410" cy="608071"/>
          </a:xfrm>
          <a:prstGeom prst="roundRect">
            <a:avLst>
              <a:gd name="adj" fmla="val 0"/>
            </a:avLst>
          </a:prstGeom>
          <a:solidFill>
            <a:schemeClr val="accent1">
              <a:alpha val="80000"/>
            </a:schemeClr>
          </a:solid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SzPct val="25000"/>
            </a:pPr>
            <a:endParaRPr lang="en-US" altLang="zh-CN" sz="1800" b="1" dirty="0"/>
          </a:p>
        </p:txBody>
      </p:sp>
    </p:spTree>
    <p:extLst>
      <p:ext uri="{BB962C8B-B14F-4D97-AF65-F5344CB8AC3E}">
        <p14:creationId xmlns:p14="http://schemas.microsoft.com/office/powerpoint/2010/main" val="3104036299"/>
      </p:ext>
    </p:extLst>
  </p:cSld>
  <p:clrMapOvr>
    <a:masterClrMapping/>
  </p:clrMapOvr>
  <p:transition spd="slow" advClick="0" advTm="2000">
    <p:cover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ïṥļïḓé">
            <a:extLst>
              <a:ext uri="{FF2B5EF4-FFF2-40B4-BE49-F238E27FC236}">
                <a16:creationId xmlns:a16="http://schemas.microsoft.com/office/drawing/2014/main" id="{E9BABE76-1C5F-407B-B8A9-4ADC26116C37}"/>
              </a:ext>
            </a:extLst>
          </p:cNvPr>
          <p:cNvSpPr/>
          <p:nvPr userDrawn="1"/>
        </p:nvSpPr>
        <p:spPr>
          <a:xfrm>
            <a:off x="1590" y="299366"/>
            <a:ext cx="12190410" cy="608071"/>
          </a:xfrm>
          <a:prstGeom prst="roundRect">
            <a:avLst>
              <a:gd name="adj" fmla="val 0"/>
            </a:avLst>
          </a:prstGeom>
          <a:solidFill>
            <a:schemeClr val="accent1">
              <a:alpha val="80000"/>
            </a:schemeClr>
          </a:solid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SzPct val="25000"/>
            </a:pPr>
            <a:endParaRPr lang="en-US" altLang="zh-CN" sz="1800" b="1" dirty="0"/>
          </a:p>
        </p:txBody>
      </p:sp>
    </p:spTree>
    <p:extLst>
      <p:ext uri="{BB962C8B-B14F-4D97-AF65-F5344CB8AC3E}">
        <p14:creationId xmlns:p14="http://schemas.microsoft.com/office/powerpoint/2010/main" val="752333475"/>
      </p:ext>
    </p:extLst>
  </p:cSld>
  <p:clrMapOvr>
    <a:masterClrMapping/>
  </p:clrMapOvr>
  <p:transition spd="slow" advClick="0" advTm="2000">
    <p:cover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9624576"/>
      </p:ext>
    </p:extLst>
  </p:cSld>
  <p:clrMapOvr>
    <a:masterClrMapping/>
  </p:clrMapOvr>
  <p:transition spd="slow" advClick="0" advTm="2000">
    <p:cover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6924803"/>
      </p:ext>
    </p:extLst>
  </p:cSld>
  <p:clrMapOvr>
    <a:masterClrMapping/>
  </p:clrMapOvr>
  <p:transition spd="slow" advClick="0" advTm="2000">
    <p:cover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262054"/>
      </p:ext>
    </p:extLst>
  </p:cSld>
  <p:clrMapOvr>
    <a:masterClrMapping/>
  </p:clrMapOvr>
  <p:transition spd="slow" advClick="0" advTm="2000">
    <p:cover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6176200"/>
      </p:ext>
    </p:extLst>
  </p:cSld>
  <p:clrMapOvr>
    <a:masterClrMapping/>
  </p:clrMapOvr>
  <p:transition spd="slow" advClick="0" advTm="2000">
    <p:cover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5012458"/>
      </p:ext>
    </p:extLst>
  </p:cSld>
  <p:clrMapOvr>
    <a:masterClrMapping/>
  </p:clrMapOvr>
  <p:transition spd="slow" advClick="0" advTm="2000">
    <p:cover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8317998"/>
      </p:ext>
    </p:extLst>
  </p:cSld>
  <p:clrMapOvr>
    <a:masterClrMapping/>
  </p:clrMapOvr>
  <p:transition spd="slow" advClick="0" advTm="2000">
    <p:cover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4550085"/>
      </p:ext>
    </p:extLst>
  </p:cSld>
  <p:clrMapOvr>
    <a:masterClrMapping/>
  </p:clrMapOvr>
  <p:transition spd="slow" advClick="0" advTm="2000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6DEDF1-D7D7-4301-B0D0-73F715B41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460E81-B018-413A-862F-67AB392E7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A9E204-0FFB-4146-96A4-5BF5B9F1F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5F1789-C83D-4580-AF8C-FB7BDC95F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39D165-B7F2-42A8-946E-E54E13518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184574"/>
      </p:ext>
    </p:extLst>
  </p:cSld>
  <p:clrMapOvr>
    <a:masterClrMapping/>
  </p:clrMapOvr>
  <p:transition spd="slow" advClick="0" advTm="2000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938FF9-EAE7-43EB-9B48-51C60A57A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187675-4906-412C-8038-993E2862DB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C866B27-ED7E-4433-ACE2-26BDE9D3E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6AA66E-4D4B-4AB4-BD84-F56984650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683F41-8833-4BB9-83AE-2B82B48AE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C6C76A-CBB8-4C30-9380-4EF132083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7969118"/>
      </p:ext>
    </p:extLst>
  </p:cSld>
  <p:clrMapOvr>
    <a:masterClrMapping/>
  </p:clrMapOvr>
  <p:transition spd="slow" advClick="0" advTm="2000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FBFA52-9E0B-461C-805D-43AA2C952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66680E-7109-4CC0-9668-9C9C8999F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2EECBF-FA43-4A13-8C6B-51548ABC05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32C245D-2BDA-43B8-9C84-4AE73A8D79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B5697F8-28AE-43DD-8AAA-7C55AD0744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ACE12B9-A41A-4357-BBB6-72B5667B7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AE4DB77-C6A6-4168-AAA1-45310C29F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74058B-3BC4-4426-AA8A-D68B4595A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500408"/>
      </p:ext>
    </p:extLst>
  </p:cSld>
  <p:clrMapOvr>
    <a:masterClrMapping/>
  </p:clrMapOvr>
  <p:transition spd="slow" advClick="0" advTm="2000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BC983E-D641-493E-91EC-D3C89FE26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8984A8-AA7D-46FB-8DF2-FCDB3B128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06B92E1-D9F8-4E2E-A8C7-38B56AE3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9E6F73A-49DA-4ED9-B270-D43BE5428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007466"/>
      </p:ext>
    </p:extLst>
  </p:cSld>
  <p:clrMapOvr>
    <a:masterClrMapping/>
  </p:clrMapOvr>
  <p:transition spd="slow" advClick="0" advTm="2000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F2A26B-41E7-455E-9AB0-C29149072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3B2ADF8-4A4E-4CC8-8743-E861AF19F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31A0B4-19F1-4EF6-9AFD-D8D2660EE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418011"/>
      </p:ext>
    </p:extLst>
  </p:cSld>
  <p:clrMapOvr>
    <a:masterClrMapping/>
  </p:clrMapOvr>
  <p:transition spd="slow" advClick="0" advTm="2000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18E1A6-7947-4A5A-889D-D673FE5D1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CA58C2-31F4-45F3-A43D-A3BEE5888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38BE67-3BF8-4124-AF28-BF28642E2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8C3297-E0CA-4204-862B-FB689ADE2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FCAAF8A-92E6-4610-BF28-7A01605D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FA296E-6CF3-4FEC-A43C-36F9F8426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6509996"/>
      </p:ext>
    </p:extLst>
  </p:cSld>
  <p:clrMapOvr>
    <a:masterClrMapping/>
  </p:clrMapOvr>
  <p:transition spd="slow" advClick="0" advTm="2000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A5AC52-868A-4678-B881-219250398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DF9178E-C9B1-4762-BCE5-9CC62B1CA6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D122B41-8528-4D0F-B1E7-743AA5F2D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EC5FC3-4352-48A5-9FD6-D3C8ECDE6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7C29B96-4ADA-4DE0-A3ED-35E091F1A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4B392C-204A-46C5-9D6E-1AF7889DA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990420"/>
      </p:ext>
    </p:extLst>
  </p:cSld>
  <p:clrMapOvr>
    <a:masterClrMapping/>
  </p:clrMapOvr>
  <p:transition spd="slow" advClick="0" advTm="2000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89DFC9A-036A-42B5-BE5F-047002B43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BD7520-93AE-4B6B-B2BC-8835EEB43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FE31AC-FBC0-4EBB-98F0-7153BDDA58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43999-A074-4A12-BCDC-B66B6F344BE5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7E83C9-104E-406D-B249-ECB770CBEC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172D58-ADD1-41C6-B920-A252B2306B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18D02-BD1D-4678-AB21-3F2CDE6D2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92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2000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82648-6F64-452C-9941-6120FA06CAE8}" type="datetimeFigureOut">
              <a:rPr lang="zh-CN" altLang="en-US" smtClean="0"/>
              <a:t>2021/6/1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7CA46-4A5D-4FF2-B1BE-7AD1B33F23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965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ransition spd="slow" advClick="0" advTm="2000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9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814B5A6-4B4F-4821-AC91-D8F970D387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083762">
            <a:off x="9380747" y="2583790"/>
            <a:ext cx="3856903" cy="5296620"/>
          </a:xfrm>
          <a:prstGeom prst="rect">
            <a:avLst/>
          </a:prstGeom>
        </p:spPr>
      </p:pic>
      <p:sp>
        <p:nvSpPr>
          <p:cNvPr id="11" name="isļíḍê">
            <a:extLst>
              <a:ext uri="{FF2B5EF4-FFF2-40B4-BE49-F238E27FC236}">
                <a16:creationId xmlns:a16="http://schemas.microsoft.com/office/drawing/2014/main" id="{0949676A-ACB4-4DF8-8515-19E6E59FD0DE}"/>
              </a:ext>
            </a:extLst>
          </p:cNvPr>
          <p:cNvSpPr txBox="1"/>
          <p:nvPr/>
        </p:nvSpPr>
        <p:spPr>
          <a:xfrm>
            <a:off x="4100628" y="1148558"/>
            <a:ext cx="389401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500" i="0" u="none" strike="noStrike" kern="1200" cap="none" spc="0" normalizeH="0" baseline="0" noProof="0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+mn-lt"/>
              </a:rPr>
              <a:t>2</a:t>
            </a:r>
            <a:r>
              <a:rPr kumimoji="0" lang="en-US" altLang="zh-CN" sz="600" i="0" u="none" strike="noStrike" kern="1200" cap="none" spc="0" normalizeH="0" baseline="0" noProof="0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+mn-lt"/>
              </a:rPr>
              <a:t> </a:t>
            </a:r>
            <a:r>
              <a:rPr kumimoji="0" lang="en-US" altLang="zh-CN" sz="11500" i="0" u="none" strike="noStrike" kern="1200" cap="none" spc="0" normalizeH="0" baseline="0" noProof="0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+mn-lt"/>
              </a:rPr>
              <a:t>O21</a:t>
            </a:r>
            <a:endParaRPr kumimoji="0" lang="zh-CN" altLang="en-US" sz="11500" i="0" u="none" strike="noStrike" kern="1200" cap="none" spc="0" normalizeH="0" baseline="0" noProof="0" dirty="0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uLnTx/>
              <a:uFillTx/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+mn-lt"/>
            </a:endParaRPr>
          </a:p>
        </p:txBody>
      </p:sp>
      <p:sp>
        <p:nvSpPr>
          <p:cNvPr id="12" name="isļíḍê">
            <a:extLst>
              <a:ext uri="{FF2B5EF4-FFF2-40B4-BE49-F238E27FC236}">
                <a16:creationId xmlns:a16="http://schemas.microsoft.com/office/drawing/2014/main" id="{94385D03-EF80-4F60-B01F-B557BC95B2D7}"/>
              </a:ext>
            </a:extLst>
          </p:cNvPr>
          <p:cNvSpPr txBox="1"/>
          <p:nvPr/>
        </p:nvSpPr>
        <p:spPr>
          <a:xfrm>
            <a:off x="1795142" y="3092961"/>
            <a:ext cx="864852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6000" b="1" i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创意几何互联网项目汇报</a:t>
            </a:r>
            <a:endParaRPr kumimoji="0" lang="zh-CN" altLang="en-US" sz="6000" b="1" i="1" u="none" strike="noStrike" kern="1200" cap="none" spc="0" normalizeH="0" baseline="0" noProof="0" dirty="0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uLnTx/>
              <a:uFillTx/>
              <a:cs typeface="+mn-ea"/>
              <a:sym typeface="+mn-lt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95A2EF-D1C0-4EE6-9F94-57589B591E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083762">
            <a:off x="-2830688" y="-3228673"/>
            <a:ext cx="5661376" cy="7774672"/>
          </a:xfrm>
          <a:prstGeom prst="rect">
            <a:avLst/>
          </a:prstGeom>
        </p:spPr>
      </p:pic>
      <p:sp>
        <p:nvSpPr>
          <p:cNvPr id="14" name="íṡ1iḍe">
            <a:extLst>
              <a:ext uri="{FF2B5EF4-FFF2-40B4-BE49-F238E27FC236}">
                <a16:creationId xmlns:a16="http://schemas.microsoft.com/office/drawing/2014/main" id="{75250CE9-60FF-4B13-A8AA-78A842D9209C}"/>
              </a:ext>
            </a:extLst>
          </p:cNvPr>
          <p:cNvSpPr txBox="1"/>
          <p:nvPr/>
        </p:nvSpPr>
        <p:spPr>
          <a:xfrm>
            <a:off x="4568825" y="4866031"/>
            <a:ext cx="3054350" cy="510778"/>
          </a:xfrm>
          <a:prstGeom prst="roundRect">
            <a:avLst/>
          </a:prstGeom>
          <a:solidFill>
            <a:srgbClr val="FB5F56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汇报人： 千小图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F46E7D4-F175-4907-A63B-5E2F42EF8460}"/>
              </a:ext>
            </a:extLst>
          </p:cNvPr>
          <p:cNvSpPr txBox="1"/>
          <p:nvPr/>
        </p:nvSpPr>
        <p:spPr>
          <a:xfrm>
            <a:off x="1950474" y="4179972"/>
            <a:ext cx="83378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cs typeface="+mn-ea"/>
                <a:sym typeface="+mn-lt"/>
              </a:rPr>
              <a:t>CREATIVE GEOMETRY INTERNET PROJECT REPORT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A9073A4-5CB0-45BA-9149-5A262E4FE7D9}"/>
              </a:ext>
            </a:extLst>
          </p:cNvPr>
          <p:cNvSpPr/>
          <p:nvPr/>
        </p:nvSpPr>
        <p:spPr>
          <a:xfrm rot="2217801">
            <a:off x="10217212" y="-1501091"/>
            <a:ext cx="2590800" cy="2406672"/>
          </a:xfrm>
          <a:prstGeom prst="rect">
            <a:avLst/>
          </a:prstGeom>
          <a:solidFill>
            <a:srgbClr val="FB5F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2C3BD0D-9BB6-4576-A059-FD582556BA5D}"/>
              </a:ext>
            </a:extLst>
          </p:cNvPr>
          <p:cNvSpPr/>
          <p:nvPr/>
        </p:nvSpPr>
        <p:spPr>
          <a:xfrm rot="2217801">
            <a:off x="8464878" y="-1676282"/>
            <a:ext cx="2590800" cy="2406672"/>
          </a:xfrm>
          <a:prstGeom prst="rect">
            <a:avLst/>
          </a:prstGeom>
          <a:noFill/>
          <a:ln w="12065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E98E343-5B89-4166-8618-0C5BE4106A07}"/>
              </a:ext>
            </a:extLst>
          </p:cNvPr>
          <p:cNvSpPr/>
          <p:nvPr/>
        </p:nvSpPr>
        <p:spPr>
          <a:xfrm rot="2217801">
            <a:off x="-1822389" y="5404072"/>
            <a:ext cx="2590800" cy="2406672"/>
          </a:xfrm>
          <a:prstGeom prst="rect">
            <a:avLst/>
          </a:prstGeom>
          <a:solidFill>
            <a:srgbClr val="FB5F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" name="见证成长">
            <a:hlinkClick r:id="" action="ppaction://media"/>
            <a:extLst>
              <a:ext uri="{FF2B5EF4-FFF2-40B4-BE49-F238E27FC236}">
                <a16:creationId xmlns:a16="http://schemas.microsoft.com/office/drawing/2014/main" id="{03645442-A32D-4726-9380-7F973A898BB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62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146929" y="-10825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723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1" grpId="0"/>
      <p:bldP spid="12" grpId="0"/>
      <p:bldP spid="14" grpId="0" animBg="1"/>
      <p:bldP spid="16" grpId="0"/>
      <p:bldP spid="17" grpId="0" animBg="1"/>
      <p:bldP spid="18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Rectangle 25">
            <a:extLst>
              <a:ext uri="{FF2B5EF4-FFF2-40B4-BE49-F238E27FC236}">
                <a16:creationId xmlns:a16="http://schemas.microsoft.com/office/drawing/2014/main" id="{7ED5DD4A-EE0C-4D34-A863-F8767B363DC1}"/>
              </a:ext>
            </a:extLst>
          </p:cNvPr>
          <p:cNvSpPr/>
          <p:nvPr/>
        </p:nvSpPr>
        <p:spPr>
          <a:xfrm>
            <a:off x="1503409" y="1822148"/>
            <a:ext cx="1848536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r"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8" name="Rectangle 26">
            <a:extLst>
              <a:ext uri="{FF2B5EF4-FFF2-40B4-BE49-F238E27FC236}">
                <a16:creationId xmlns:a16="http://schemas.microsoft.com/office/drawing/2014/main" id="{63478F68-A65A-41F3-BF70-C5E121C14376}"/>
              </a:ext>
            </a:extLst>
          </p:cNvPr>
          <p:cNvSpPr/>
          <p:nvPr/>
        </p:nvSpPr>
        <p:spPr>
          <a:xfrm>
            <a:off x="1027647" y="2249550"/>
            <a:ext cx="2324298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9" name="Rectangle 30">
            <a:extLst>
              <a:ext uri="{FF2B5EF4-FFF2-40B4-BE49-F238E27FC236}">
                <a16:creationId xmlns:a16="http://schemas.microsoft.com/office/drawing/2014/main" id="{B049842D-D335-4129-AB15-C1537D74E0F9}"/>
              </a:ext>
            </a:extLst>
          </p:cNvPr>
          <p:cNvSpPr/>
          <p:nvPr/>
        </p:nvSpPr>
        <p:spPr>
          <a:xfrm>
            <a:off x="8875071" y="1822148"/>
            <a:ext cx="1848536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0" name="Rectangle 31">
            <a:extLst>
              <a:ext uri="{FF2B5EF4-FFF2-40B4-BE49-F238E27FC236}">
                <a16:creationId xmlns:a16="http://schemas.microsoft.com/office/drawing/2014/main" id="{B57EF612-67E9-4A69-8132-DA655CCB6A9F}"/>
              </a:ext>
            </a:extLst>
          </p:cNvPr>
          <p:cNvSpPr/>
          <p:nvPr/>
        </p:nvSpPr>
        <p:spPr>
          <a:xfrm>
            <a:off x="8948222" y="2249550"/>
            <a:ext cx="2324298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11" name="Rectangle 35">
            <a:extLst>
              <a:ext uri="{FF2B5EF4-FFF2-40B4-BE49-F238E27FC236}">
                <a16:creationId xmlns:a16="http://schemas.microsoft.com/office/drawing/2014/main" id="{2B7C6FB6-E3CA-4AB3-9AEA-833D6F3E05DD}"/>
              </a:ext>
            </a:extLst>
          </p:cNvPr>
          <p:cNvSpPr/>
          <p:nvPr/>
        </p:nvSpPr>
        <p:spPr>
          <a:xfrm>
            <a:off x="8875071" y="3211117"/>
            <a:ext cx="1848536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2" name="Rectangle 36">
            <a:extLst>
              <a:ext uri="{FF2B5EF4-FFF2-40B4-BE49-F238E27FC236}">
                <a16:creationId xmlns:a16="http://schemas.microsoft.com/office/drawing/2014/main" id="{7A499889-4887-49E5-8E29-A47E722D8BE8}"/>
              </a:ext>
            </a:extLst>
          </p:cNvPr>
          <p:cNvSpPr/>
          <p:nvPr/>
        </p:nvSpPr>
        <p:spPr>
          <a:xfrm>
            <a:off x="8948222" y="3638519"/>
            <a:ext cx="2324298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13" name="Rectangle 40">
            <a:extLst>
              <a:ext uri="{FF2B5EF4-FFF2-40B4-BE49-F238E27FC236}">
                <a16:creationId xmlns:a16="http://schemas.microsoft.com/office/drawing/2014/main" id="{762BCDE1-4DFE-4A48-972D-1988C7C583C7}"/>
              </a:ext>
            </a:extLst>
          </p:cNvPr>
          <p:cNvSpPr/>
          <p:nvPr/>
        </p:nvSpPr>
        <p:spPr>
          <a:xfrm>
            <a:off x="8875071" y="4599774"/>
            <a:ext cx="1848536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4" name="Rectangle 41">
            <a:extLst>
              <a:ext uri="{FF2B5EF4-FFF2-40B4-BE49-F238E27FC236}">
                <a16:creationId xmlns:a16="http://schemas.microsoft.com/office/drawing/2014/main" id="{7A66A249-9FC9-4A4F-A742-C13C23A821A3}"/>
              </a:ext>
            </a:extLst>
          </p:cNvPr>
          <p:cNvSpPr/>
          <p:nvPr/>
        </p:nvSpPr>
        <p:spPr>
          <a:xfrm>
            <a:off x="8948222" y="5027176"/>
            <a:ext cx="2324298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15" name="Rectangle 45">
            <a:extLst>
              <a:ext uri="{FF2B5EF4-FFF2-40B4-BE49-F238E27FC236}">
                <a16:creationId xmlns:a16="http://schemas.microsoft.com/office/drawing/2014/main" id="{642C98CE-DEFA-467D-9A30-8B9B9D75A3DF}"/>
              </a:ext>
            </a:extLst>
          </p:cNvPr>
          <p:cNvSpPr/>
          <p:nvPr/>
        </p:nvSpPr>
        <p:spPr>
          <a:xfrm>
            <a:off x="1503409" y="3211117"/>
            <a:ext cx="1848536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lvl="0" algn="r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6" name="Rectangle 46">
            <a:extLst>
              <a:ext uri="{FF2B5EF4-FFF2-40B4-BE49-F238E27FC236}">
                <a16:creationId xmlns:a16="http://schemas.microsoft.com/office/drawing/2014/main" id="{3D02B158-9327-48D5-B38C-D5B3142878E9}"/>
              </a:ext>
            </a:extLst>
          </p:cNvPr>
          <p:cNvSpPr/>
          <p:nvPr/>
        </p:nvSpPr>
        <p:spPr>
          <a:xfrm>
            <a:off x="1027647" y="3638519"/>
            <a:ext cx="2324298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17" name="Rectangle 50">
            <a:extLst>
              <a:ext uri="{FF2B5EF4-FFF2-40B4-BE49-F238E27FC236}">
                <a16:creationId xmlns:a16="http://schemas.microsoft.com/office/drawing/2014/main" id="{67E151DF-41F8-4C4D-A9C8-635790EBD78C}"/>
              </a:ext>
            </a:extLst>
          </p:cNvPr>
          <p:cNvSpPr/>
          <p:nvPr/>
        </p:nvSpPr>
        <p:spPr>
          <a:xfrm>
            <a:off x="1503409" y="4599774"/>
            <a:ext cx="1848536" cy="40011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r"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8" name="Rectangle 51">
            <a:extLst>
              <a:ext uri="{FF2B5EF4-FFF2-40B4-BE49-F238E27FC236}">
                <a16:creationId xmlns:a16="http://schemas.microsoft.com/office/drawing/2014/main" id="{5B0DA513-C305-488C-A60B-567967738B08}"/>
              </a:ext>
            </a:extLst>
          </p:cNvPr>
          <p:cNvSpPr/>
          <p:nvPr/>
        </p:nvSpPr>
        <p:spPr>
          <a:xfrm>
            <a:off x="1027647" y="5027176"/>
            <a:ext cx="2324298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grpSp>
        <p:nvGrpSpPr>
          <p:cNvPr id="19" name="Group 3">
            <a:extLst>
              <a:ext uri="{FF2B5EF4-FFF2-40B4-BE49-F238E27FC236}">
                <a16:creationId xmlns:a16="http://schemas.microsoft.com/office/drawing/2014/main" id="{FBFE7A0F-C49E-4C5F-ACDF-95FDDEC8C5D4}"/>
              </a:ext>
            </a:extLst>
          </p:cNvPr>
          <p:cNvGrpSpPr/>
          <p:nvPr/>
        </p:nvGrpSpPr>
        <p:grpSpPr>
          <a:xfrm>
            <a:off x="3621721" y="1776840"/>
            <a:ext cx="4969767" cy="3733800"/>
            <a:chOff x="3607866" y="2247900"/>
            <a:chExt cx="4969767" cy="3733800"/>
          </a:xfrm>
        </p:grpSpPr>
        <p:sp>
          <p:nvSpPr>
            <p:cNvPr id="20" name="Freeform 4">
              <a:extLst>
                <a:ext uri="{FF2B5EF4-FFF2-40B4-BE49-F238E27FC236}">
                  <a16:creationId xmlns:a16="http://schemas.microsoft.com/office/drawing/2014/main" id="{71E6CB70-0F7F-4B40-883D-F0867EB051AB}"/>
                </a:ext>
              </a:extLst>
            </p:cNvPr>
            <p:cNvSpPr/>
            <p:nvPr/>
          </p:nvSpPr>
          <p:spPr>
            <a:xfrm>
              <a:off x="5825447" y="2247900"/>
              <a:ext cx="1204183" cy="1384119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solidFill>
              <a:srgbClr val="FB5F56"/>
            </a:solidFill>
            <a:ln w="12700"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8050" tIns="438741" rIns="398050" bIns="438741" numCol="1" spcCol="1270" anchor="ctr" anchorCtr="0">
              <a:noAutofit/>
            </a:bodyPr>
            <a:lstStyle/>
            <a:p>
              <a:pPr lvl="0" algn="ctr" defTabSz="1466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300" kern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8D66D9AF-ED66-41F7-9C92-BE275757C940}"/>
                </a:ext>
              </a:extLst>
            </p:cNvPr>
            <p:cNvSpPr/>
            <p:nvPr/>
          </p:nvSpPr>
          <p:spPr>
            <a:xfrm>
              <a:off x="4524929" y="2247900"/>
              <a:ext cx="1204183" cy="1384119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solidFill>
              <a:srgbClr val="2A3360"/>
            </a:solidFill>
            <a:ln w="12700"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1" rIns="272320" bIns="313011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600" kern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0590141A-2CE5-460C-8547-97BE98EAF201}"/>
                </a:ext>
              </a:extLst>
            </p:cNvPr>
            <p:cNvSpPr/>
            <p:nvPr/>
          </p:nvSpPr>
          <p:spPr>
            <a:xfrm>
              <a:off x="5172696" y="3422740"/>
              <a:ext cx="1204183" cy="1384119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solidFill>
              <a:srgbClr val="FB5F56"/>
            </a:solidFill>
            <a:ln w="12700"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8050" tIns="438741" rIns="398050" bIns="438741" numCol="1" spcCol="1270" anchor="ctr" anchorCtr="0">
              <a:noAutofit/>
            </a:bodyPr>
            <a:lstStyle/>
            <a:p>
              <a:pPr lvl="0" algn="ctr" defTabSz="1466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300" kern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78C0D882-AE06-4232-9D24-7F19F8B14115}"/>
                </a:ext>
              </a:extLst>
            </p:cNvPr>
            <p:cNvSpPr/>
            <p:nvPr/>
          </p:nvSpPr>
          <p:spPr>
            <a:xfrm>
              <a:off x="6473215" y="3422740"/>
              <a:ext cx="1204183" cy="1384119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solidFill>
              <a:srgbClr val="2A3360"/>
            </a:solidFill>
            <a:ln w="12700"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1" rIns="272320" bIns="313011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600" kern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D6C9D595-26C4-46D7-936D-5FFE313FB6ED}"/>
                </a:ext>
              </a:extLst>
            </p:cNvPr>
            <p:cNvSpPr/>
            <p:nvPr/>
          </p:nvSpPr>
          <p:spPr>
            <a:xfrm>
              <a:off x="5825447" y="4597581"/>
              <a:ext cx="1204183" cy="1384119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solidFill>
              <a:srgbClr val="FB5F56"/>
            </a:solidFill>
            <a:ln w="12700"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98050" tIns="438741" rIns="398050" bIns="438741" numCol="1" spcCol="1270" anchor="ctr" anchorCtr="0">
              <a:noAutofit/>
            </a:bodyPr>
            <a:lstStyle/>
            <a:p>
              <a:pPr lvl="0" algn="ctr" defTabSz="1466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300" kern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90C7A8C5-4426-43C9-8C4A-294B20548E64}"/>
                </a:ext>
              </a:extLst>
            </p:cNvPr>
            <p:cNvSpPr/>
            <p:nvPr/>
          </p:nvSpPr>
          <p:spPr>
            <a:xfrm>
              <a:off x="4524929" y="4597581"/>
              <a:ext cx="1204183" cy="1384119"/>
            </a:xfrm>
            <a:custGeom>
              <a:avLst/>
              <a:gdLst>
                <a:gd name="connsiteX0" fmla="*/ 0 w 2008628"/>
                <a:gd name="connsiteY0" fmla="*/ 873753 h 1747506"/>
                <a:gd name="connsiteX1" fmla="*/ 436877 w 2008628"/>
                <a:gd name="connsiteY1" fmla="*/ 0 h 1747506"/>
                <a:gd name="connsiteX2" fmla="*/ 1571752 w 2008628"/>
                <a:gd name="connsiteY2" fmla="*/ 0 h 1747506"/>
                <a:gd name="connsiteX3" fmla="*/ 2008628 w 2008628"/>
                <a:gd name="connsiteY3" fmla="*/ 873753 h 1747506"/>
                <a:gd name="connsiteX4" fmla="*/ 1571752 w 2008628"/>
                <a:gd name="connsiteY4" fmla="*/ 1747506 h 1747506"/>
                <a:gd name="connsiteX5" fmla="*/ 436877 w 2008628"/>
                <a:gd name="connsiteY5" fmla="*/ 1747506 h 1747506"/>
                <a:gd name="connsiteX6" fmla="*/ 0 w 2008628"/>
                <a:gd name="connsiteY6" fmla="*/ 873753 h 174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8628" h="1747506">
                  <a:moveTo>
                    <a:pt x="1004314" y="0"/>
                  </a:moveTo>
                  <a:lnTo>
                    <a:pt x="2008627" y="380083"/>
                  </a:lnTo>
                  <a:lnTo>
                    <a:pt x="2008627" y="1367424"/>
                  </a:lnTo>
                  <a:lnTo>
                    <a:pt x="1004314" y="1747506"/>
                  </a:lnTo>
                  <a:lnTo>
                    <a:pt x="1" y="1367424"/>
                  </a:lnTo>
                  <a:lnTo>
                    <a:pt x="1" y="380083"/>
                  </a:lnTo>
                  <a:lnTo>
                    <a:pt x="1004314" y="0"/>
                  </a:lnTo>
                  <a:close/>
                </a:path>
              </a:pathLst>
            </a:custGeom>
            <a:solidFill>
              <a:srgbClr val="2A3360"/>
            </a:solidFill>
            <a:ln w="12700"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1" rIns="272320" bIns="313011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600" kern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" name="Oval 10">
              <a:extLst>
                <a:ext uri="{FF2B5EF4-FFF2-40B4-BE49-F238E27FC236}">
                  <a16:creationId xmlns:a16="http://schemas.microsoft.com/office/drawing/2014/main" id="{A0B7EB4A-5C6C-43CF-AD7A-BECE41BE8024}"/>
                </a:ext>
              </a:extLst>
            </p:cNvPr>
            <p:cNvSpPr/>
            <p:nvPr/>
          </p:nvSpPr>
          <p:spPr>
            <a:xfrm>
              <a:off x="4338293" y="2753323"/>
              <a:ext cx="373270" cy="373270"/>
            </a:xfrm>
            <a:prstGeom prst="ellipse">
              <a:avLst/>
            </a:prstGeom>
            <a:solidFill>
              <a:srgbClr val="2A3360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ct val="0"/>
                </a:spcBef>
                <a:defRPr/>
              </a:pPr>
              <a:r>
                <a:rPr 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</a:p>
          </p:txBody>
        </p:sp>
        <p:sp>
          <p:nvSpPr>
            <p:cNvPr id="27" name="Oval 11">
              <a:extLst>
                <a:ext uri="{FF2B5EF4-FFF2-40B4-BE49-F238E27FC236}">
                  <a16:creationId xmlns:a16="http://schemas.microsoft.com/office/drawing/2014/main" id="{1A0EBD92-6621-41E3-B4A3-FC9F3A93D245}"/>
                </a:ext>
              </a:extLst>
            </p:cNvPr>
            <p:cNvSpPr/>
            <p:nvPr/>
          </p:nvSpPr>
          <p:spPr>
            <a:xfrm>
              <a:off x="4986061" y="3928164"/>
              <a:ext cx="373270" cy="373270"/>
            </a:xfrm>
            <a:prstGeom prst="ellipse">
              <a:avLst/>
            </a:prstGeom>
            <a:solidFill>
              <a:srgbClr val="FB5F56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ct val="0"/>
                </a:spcBef>
                <a:defRPr/>
              </a:pPr>
              <a:r>
                <a:rPr 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</a:p>
          </p:txBody>
        </p:sp>
        <p:sp>
          <p:nvSpPr>
            <p:cNvPr id="28" name="Oval 12">
              <a:extLst>
                <a:ext uri="{FF2B5EF4-FFF2-40B4-BE49-F238E27FC236}">
                  <a16:creationId xmlns:a16="http://schemas.microsoft.com/office/drawing/2014/main" id="{E5751506-A4CA-4728-8878-1767ADDBF8D6}"/>
                </a:ext>
              </a:extLst>
            </p:cNvPr>
            <p:cNvSpPr/>
            <p:nvPr/>
          </p:nvSpPr>
          <p:spPr>
            <a:xfrm>
              <a:off x="4338293" y="5103005"/>
              <a:ext cx="373270" cy="373270"/>
            </a:xfrm>
            <a:prstGeom prst="ellipse">
              <a:avLst/>
            </a:prstGeom>
            <a:solidFill>
              <a:srgbClr val="2A3360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ct val="0"/>
                </a:spcBef>
                <a:defRPr/>
              </a:pPr>
              <a:r>
                <a:rPr 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5</a:t>
              </a:r>
            </a:p>
          </p:txBody>
        </p:sp>
        <p:sp>
          <p:nvSpPr>
            <p:cNvPr id="29" name="Oval 13">
              <a:extLst>
                <a:ext uri="{FF2B5EF4-FFF2-40B4-BE49-F238E27FC236}">
                  <a16:creationId xmlns:a16="http://schemas.microsoft.com/office/drawing/2014/main" id="{DD191926-D739-4D96-8A37-D6AB0627EBD3}"/>
                </a:ext>
              </a:extLst>
            </p:cNvPr>
            <p:cNvSpPr/>
            <p:nvPr/>
          </p:nvSpPr>
          <p:spPr>
            <a:xfrm>
              <a:off x="6825642" y="2753323"/>
              <a:ext cx="373270" cy="373270"/>
            </a:xfrm>
            <a:prstGeom prst="ellipse">
              <a:avLst/>
            </a:prstGeom>
            <a:solidFill>
              <a:srgbClr val="FB5F56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ct val="0"/>
                </a:spcBef>
                <a:defRPr/>
              </a:pPr>
              <a:r>
                <a:rPr 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</a:p>
          </p:txBody>
        </p:sp>
        <p:sp>
          <p:nvSpPr>
            <p:cNvPr id="30" name="Oval 14">
              <a:extLst>
                <a:ext uri="{FF2B5EF4-FFF2-40B4-BE49-F238E27FC236}">
                  <a16:creationId xmlns:a16="http://schemas.microsoft.com/office/drawing/2014/main" id="{4111A69B-DC6D-43F1-A3E3-50516BCC334A}"/>
                </a:ext>
              </a:extLst>
            </p:cNvPr>
            <p:cNvSpPr/>
            <p:nvPr/>
          </p:nvSpPr>
          <p:spPr>
            <a:xfrm>
              <a:off x="7490762" y="3928163"/>
              <a:ext cx="373270" cy="373270"/>
            </a:xfrm>
            <a:prstGeom prst="ellipse">
              <a:avLst/>
            </a:prstGeom>
            <a:solidFill>
              <a:srgbClr val="2A3360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ct val="0"/>
                </a:spcBef>
                <a:defRPr/>
              </a:pPr>
              <a:r>
                <a:rPr 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4</a:t>
              </a:r>
            </a:p>
          </p:txBody>
        </p:sp>
        <p:sp>
          <p:nvSpPr>
            <p:cNvPr id="31" name="Oval 15">
              <a:extLst>
                <a:ext uri="{FF2B5EF4-FFF2-40B4-BE49-F238E27FC236}">
                  <a16:creationId xmlns:a16="http://schemas.microsoft.com/office/drawing/2014/main" id="{1723D0A7-0AB1-4585-A0CC-BEA19C16C501}"/>
                </a:ext>
              </a:extLst>
            </p:cNvPr>
            <p:cNvSpPr/>
            <p:nvPr/>
          </p:nvSpPr>
          <p:spPr>
            <a:xfrm>
              <a:off x="6825642" y="5103005"/>
              <a:ext cx="373270" cy="373270"/>
            </a:xfrm>
            <a:prstGeom prst="ellipse">
              <a:avLst/>
            </a:prstGeom>
            <a:solidFill>
              <a:srgbClr val="FB5F56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ct val="0"/>
                </a:spcBef>
                <a:defRPr/>
              </a:pPr>
              <a:r>
                <a:rPr 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6</a:t>
              </a:r>
            </a:p>
          </p:txBody>
        </p:sp>
        <p:cxnSp>
          <p:nvCxnSpPr>
            <p:cNvPr id="32" name="Straight Connector 8">
              <a:extLst>
                <a:ext uri="{FF2B5EF4-FFF2-40B4-BE49-F238E27FC236}">
                  <a16:creationId xmlns:a16="http://schemas.microsoft.com/office/drawing/2014/main" id="{86718B8E-9FFA-416F-A332-304F4EF413FA}"/>
                </a:ext>
              </a:extLst>
            </p:cNvPr>
            <p:cNvCxnSpPr>
              <a:stCxn id="26" idx="2"/>
            </p:cNvCxnSpPr>
            <p:nvPr/>
          </p:nvCxnSpPr>
          <p:spPr>
            <a:xfrm rot="10800000">
              <a:off x="3607867" y="2727888"/>
              <a:ext cx="730427" cy="212070"/>
            </a:xfrm>
            <a:prstGeom prst="bentConnector3">
              <a:avLst>
                <a:gd name="adj1" fmla="val 50000"/>
              </a:avLst>
            </a:prstGeom>
            <a:ln w="9525">
              <a:solidFill>
                <a:srgbClr val="2A3360"/>
              </a:solidFill>
              <a:prstDash val="dash"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17">
              <a:extLst>
                <a:ext uri="{FF2B5EF4-FFF2-40B4-BE49-F238E27FC236}">
                  <a16:creationId xmlns:a16="http://schemas.microsoft.com/office/drawing/2014/main" id="{EB97DE60-382C-46D2-8ABE-94A2FD4A207E}"/>
                </a:ext>
              </a:extLst>
            </p:cNvPr>
            <p:cNvCxnSpPr>
              <a:stCxn id="27" idx="2"/>
            </p:cNvCxnSpPr>
            <p:nvPr/>
          </p:nvCxnSpPr>
          <p:spPr>
            <a:xfrm flipH="1" flipV="1">
              <a:off x="3607866" y="4111294"/>
              <a:ext cx="1378195" cy="3505"/>
            </a:xfrm>
            <a:prstGeom prst="line">
              <a:avLst/>
            </a:prstGeom>
            <a:ln w="9525">
              <a:solidFill>
                <a:srgbClr val="FB5F56"/>
              </a:solidFill>
              <a:prstDash val="dash"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8">
              <a:extLst>
                <a:ext uri="{FF2B5EF4-FFF2-40B4-BE49-F238E27FC236}">
                  <a16:creationId xmlns:a16="http://schemas.microsoft.com/office/drawing/2014/main" id="{433194A2-A817-4E24-B95B-BD640AE43D69}"/>
                </a:ext>
              </a:extLst>
            </p:cNvPr>
            <p:cNvCxnSpPr>
              <a:stCxn id="28" idx="2"/>
            </p:cNvCxnSpPr>
            <p:nvPr/>
          </p:nvCxnSpPr>
          <p:spPr>
            <a:xfrm rot="10800000" flipV="1">
              <a:off x="3607867" y="5289639"/>
              <a:ext cx="730427" cy="205773"/>
            </a:xfrm>
            <a:prstGeom prst="bentConnector3">
              <a:avLst>
                <a:gd name="adj1" fmla="val 50000"/>
              </a:avLst>
            </a:prstGeom>
            <a:ln w="9525">
              <a:solidFill>
                <a:srgbClr val="2A3360"/>
              </a:solidFill>
              <a:prstDash val="dash"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40">
              <a:extLst>
                <a:ext uri="{FF2B5EF4-FFF2-40B4-BE49-F238E27FC236}">
                  <a16:creationId xmlns:a16="http://schemas.microsoft.com/office/drawing/2014/main" id="{95A754F8-AB30-418B-AD2C-ED07A818A09E}"/>
                </a:ext>
              </a:extLst>
            </p:cNvPr>
            <p:cNvCxnSpPr>
              <a:stCxn id="29" idx="6"/>
            </p:cNvCxnSpPr>
            <p:nvPr/>
          </p:nvCxnSpPr>
          <p:spPr>
            <a:xfrm flipV="1">
              <a:off x="7198912" y="2734187"/>
              <a:ext cx="1378721" cy="205771"/>
            </a:xfrm>
            <a:prstGeom prst="bentConnector3">
              <a:avLst>
                <a:gd name="adj1" fmla="val 50000"/>
              </a:avLst>
            </a:prstGeom>
            <a:ln w="9525">
              <a:solidFill>
                <a:srgbClr val="FB5F5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42">
              <a:extLst>
                <a:ext uri="{FF2B5EF4-FFF2-40B4-BE49-F238E27FC236}">
                  <a16:creationId xmlns:a16="http://schemas.microsoft.com/office/drawing/2014/main" id="{9313A1F8-990E-4BC9-A1EA-CAF145C3A95F}"/>
                </a:ext>
              </a:extLst>
            </p:cNvPr>
            <p:cNvCxnSpPr>
              <a:stCxn id="31" idx="6"/>
            </p:cNvCxnSpPr>
            <p:nvPr/>
          </p:nvCxnSpPr>
          <p:spPr>
            <a:xfrm>
              <a:off x="7198912" y="5289640"/>
              <a:ext cx="1378721" cy="205773"/>
            </a:xfrm>
            <a:prstGeom prst="bentConnector3">
              <a:avLst>
                <a:gd name="adj1" fmla="val 50000"/>
              </a:avLst>
            </a:prstGeom>
            <a:ln w="9525">
              <a:solidFill>
                <a:srgbClr val="FB5F5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21">
              <a:extLst>
                <a:ext uri="{FF2B5EF4-FFF2-40B4-BE49-F238E27FC236}">
                  <a16:creationId xmlns:a16="http://schemas.microsoft.com/office/drawing/2014/main" id="{11CFEDCB-CAC6-426C-B1B6-889BBD100920}"/>
                </a:ext>
              </a:extLst>
            </p:cNvPr>
            <p:cNvCxnSpPr>
              <a:stCxn id="30" idx="6"/>
            </p:cNvCxnSpPr>
            <p:nvPr/>
          </p:nvCxnSpPr>
          <p:spPr>
            <a:xfrm>
              <a:off x="7864032" y="4114798"/>
              <a:ext cx="713601" cy="0"/>
            </a:xfrm>
            <a:prstGeom prst="line">
              <a:avLst/>
            </a:prstGeom>
            <a:ln w="9525">
              <a:solidFill>
                <a:srgbClr val="2A3360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iśľiḓè">
            <a:extLst>
              <a:ext uri="{FF2B5EF4-FFF2-40B4-BE49-F238E27FC236}">
                <a16:creationId xmlns:a16="http://schemas.microsoft.com/office/drawing/2014/main" id="{71CE1FFA-1D11-4B80-8ADD-65F7F61F7980}"/>
              </a:ext>
            </a:extLst>
          </p:cNvPr>
          <p:cNvSpPr txBox="1"/>
          <p:nvPr/>
        </p:nvSpPr>
        <p:spPr bwMode="auto">
          <a:xfrm>
            <a:off x="4631344" y="2267460"/>
            <a:ext cx="1009866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 defTabSz="914400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标题</a:t>
            </a:r>
            <a:endParaRPr lang="en-US" altLang="zh-CN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9" name="iśľiḓè">
            <a:extLst>
              <a:ext uri="{FF2B5EF4-FFF2-40B4-BE49-F238E27FC236}">
                <a16:creationId xmlns:a16="http://schemas.microsoft.com/office/drawing/2014/main" id="{442944A4-9931-4C50-A201-4A11C36AF463}"/>
              </a:ext>
            </a:extLst>
          </p:cNvPr>
          <p:cNvSpPr txBox="1"/>
          <p:nvPr/>
        </p:nvSpPr>
        <p:spPr bwMode="auto">
          <a:xfrm>
            <a:off x="5899865" y="2267460"/>
            <a:ext cx="1009866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defTabSz="914400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标题</a:t>
            </a:r>
            <a:endParaRPr lang="en-US" altLang="zh-CN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0" name="iśľiḓè">
            <a:extLst>
              <a:ext uri="{FF2B5EF4-FFF2-40B4-BE49-F238E27FC236}">
                <a16:creationId xmlns:a16="http://schemas.microsoft.com/office/drawing/2014/main" id="{82E1D360-CBB0-44C3-8232-3CC1A1B7D70E}"/>
              </a:ext>
            </a:extLst>
          </p:cNvPr>
          <p:cNvSpPr txBox="1"/>
          <p:nvPr/>
        </p:nvSpPr>
        <p:spPr bwMode="auto">
          <a:xfrm>
            <a:off x="5303533" y="3431471"/>
            <a:ext cx="1009866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 defTabSz="914400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标题</a:t>
            </a:r>
            <a:endParaRPr lang="en-US" altLang="zh-CN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iśľiḓè">
            <a:extLst>
              <a:ext uri="{FF2B5EF4-FFF2-40B4-BE49-F238E27FC236}">
                <a16:creationId xmlns:a16="http://schemas.microsoft.com/office/drawing/2014/main" id="{AB83FE30-4E30-44D9-A82A-E05EC600B203}"/>
              </a:ext>
            </a:extLst>
          </p:cNvPr>
          <p:cNvSpPr txBox="1"/>
          <p:nvPr/>
        </p:nvSpPr>
        <p:spPr bwMode="auto">
          <a:xfrm>
            <a:off x="6577368" y="3431471"/>
            <a:ext cx="1009866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defTabSz="914400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标题</a:t>
            </a:r>
            <a:endParaRPr lang="en-US" altLang="zh-CN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2" name="iśľiḓè">
            <a:extLst>
              <a:ext uri="{FF2B5EF4-FFF2-40B4-BE49-F238E27FC236}">
                <a16:creationId xmlns:a16="http://schemas.microsoft.com/office/drawing/2014/main" id="{8C0D1463-C049-41A0-8473-639BB8534C3D}"/>
              </a:ext>
            </a:extLst>
          </p:cNvPr>
          <p:cNvSpPr txBox="1"/>
          <p:nvPr/>
        </p:nvSpPr>
        <p:spPr bwMode="auto">
          <a:xfrm>
            <a:off x="5936460" y="4617935"/>
            <a:ext cx="1009866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defTabSz="914400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标题</a:t>
            </a:r>
            <a:endParaRPr lang="en-US" altLang="zh-CN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3" name="iśľiḓè">
            <a:extLst>
              <a:ext uri="{FF2B5EF4-FFF2-40B4-BE49-F238E27FC236}">
                <a16:creationId xmlns:a16="http://schemas.microsoft.com/office/drawing/2014/main" id="{DD3247E7-D28E-4560-AB12-38B4427A88AB}"/>
              </a:ext>
            </a:extLst>
          </p:cNvPr>
          <p:cNvSpPr txBox="1"/>
          <p:nvPr/>
        </p:nvSpPr>
        <p:spPr bwMode="auto">
          <a:xfrm>
            <a:off x="4660154" y="4602806"/>
            <a:ext cx="1009866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 defTabSz="914400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标题</a:t>
            </a:r>
            <a:endParaRPr lang="en-US" altLang="zh-CN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03009068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38" grpId="0"/>
      <p:bldP spid="39" grpId="0"/>
      <p:bldP spid="40" grpId="0"/>
      <p:bldP spid="41" grpId="0"/>
      <p:bldP spid="42" grpId="0"/>
      <p:bldP spid="4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CF76F8AD-25E5-414F-BD1B-CCDBDED23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38579" y="1729521"/>
            <a:ext cx="5314841" cy="354503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TextBox 32">
            <a:extLst>
              <a:ext uri="{FF2B5EF4-FFF2-40B4-BE49-F238E27FC236}">
                <a16:creationId xmlns:a16="http://schemas.microsoft.com/office/drawing/2014/main" id="{EAA96170-0EAE-4F40-AD7F-5231E0B50EF8}"/>
              </a:ext>
            </a:extLst>
          </p:cNvPr>
          <p:cNvSpPr txBox="1"/>
          <p:nvPr/>
        </p:nvSpPr>
        <p:spPr>
          <a:xfrm>
            <a:off x="9223047" y="1729521"/>
            <a:ext cx="14991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32" name="TextBox 33">
            <a:extLst>
              <a:ext uri="{FF2B5EF4-FFF2-40B4-BE49-F238E27FC236}">
                <a16:creationId xmlns:a16="http://schemas.microsoft.com/office/drawing/2014/main" id="{EB118FAE-24B5-445A-9F58-3483B78C8BD0}"/>
              </a:ext>
            </a:extLst>
          </p:cNvPr>
          <p:cNvSpPr txBox="1"/>
          <p:nvPr/>
        </p:nvSpPr>
        <p:spPr>
          <a:xfrm>
            <a:off x="9296199" y="2186219"/>
            <a:ext cx="2352732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rgbClr val="FB5F56"/>
                </a:solidFill>
                <a:latin typeface="+mn-lt"/>
                <a:ea typeface="+mn-ea"/>
                <a:sym typeface="+mn-lt"/>
              </a:rPr>
              <a:t>点击输入标题点击输入相关标题。点击输入标题。</a:t>
            </a:r>
            <a:endParaRPr lang="en-US" altLang="zh-CN" dirty="0">
              <a:solidFill>
                <a:srgbClr val="FB5F56"/>
              </a:solidFill>
              <a:latin typeface="+mn-lt"/>
              <a:ea typeface="+mn-ea"/>
              <a:sym typeface="+mn-lt"/>
            </a:endParaRPr>
          </a:p>
        </p:txBody>
      </p:sp>
      <p:sp>
        <p:nvSpPr>
          <p:cNvPr id="33" name="TextBox 36">
            <a:extLst>
              <a:ext uri="{FF2B5EF4-FFF2-40B4-BE49-F238E27FC236}">
                <a16:creationId xmlns:a16="http://schemas.microsoft.com/office/drawing/2014/main" id="{E07301E4-6DF7-49A3-92EE-669DA14534E5}"/>
              </a:ext>
            </a:extLst>
          </p:cNvPr>
          <p:cNvSpPr txBox="1"/>
          <p:nvPr/>
        </p:nvSpPr>
        <p:spPr>
          <a:xfrm>
            <a:off x="720261" y="1929576"/>
            <a:ext cx="14991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34" name="TextBox 37">
            <a:extLst>
              <a:ext uri="{FF2B5EF4-FFF2-40B4-BE49-F238E27FC236}">
                <a16:creationId xmlns:a16="http://schemas.microsoft.com/office/drawing/2014/main" id="{3F991882-FD31-439C-89D3-F08C261C08FC}"/>
              </a:ext>
            </a:extLst>
          </p:cNvPr>
          <p:cNvSpPr txBox="1"/>
          <p:nvPr/>
        </p:nvSpPr>
        <p:spPr>
          <a:xfrm>
            <a:off x="793413" y="2386274"/>
            <a:ext cx="2352732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rgbClr val="2A3360"/>
                </a:solidFill>
                <a:latin typeface="+mn-lt"/>
                <a:ea typeface="+mn-ea"/>
                <a:sym typeface="+mn-lt"/>
              </a:rPr>
              <a:t>点击输入标题点击输入相关标题。点击输入标题。</a:t>
            </a:r>
            <a:endParaRPr lang="en-US" altLang="zh-CN" dirty="0">
              <a:solidFill>
                <a:srgbClr val="2A3360"/>
              </a:solidFill>
              <a:latin typeface="+mn-lt"/>
              <a:ea typeface="+mn-ea"/>
              <a:sym typeface="+mn-lt"/>
            </a:endParaRPr>
          </a:p>
        </p:txBody>
      </p:sp>
      <p:sp>
        <p:nvSpPr>
          <p:cNvPr id="35" name="TextBox 40">
            <a:extLst>
              <a:ext uri="{FF2B5EF4-FFF2-40B4-BE49-F238E27FC236}">
                <a16:creationId xmlns:a16="http://schemas.microsoft.com/office/drawing/2014/main" id="{1A97CB2E-3DEC-4FA8-9E0C-11040C79C3CC}"/>
              </a:ext>
            </a:extLst>
          </p:cNvPr>
          <p:cNvSpPr txBox="1"/>
          <p:nvPr/>
        </p:nvSpPr>
        <p:spPr>
          <a:xfrm>
            <a:off x="9223047" y="3636334"/>
            <a:ext cx="14991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36" name="TextBox 41">
            <a:extLst>
              <a:ext uri="{FF2B5EF4-FFF2-40B4-BE49-F238E27FC236}">
                <a16:creationId xmlns:a16="http://schemas.microsoft.com/office/drawing/2014/main" id="{24C3B228-B54E-41F7-BBAF-BC8A97551E66}"/>
              </a:ext>
            </a:extLst>
          </p:cNvPr>
          <p:cNvSpPr txBox="1"/>
          <p:nvPr/>
        </p:nvSpPr>
        <p:spPr>
          <a:xfrm>
            <a:off x="9296199" y="4093032"/>
            <a:ext cx="2352732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rgbClr val="2A3360"/>
                </a:solidFill>
                <a:latin typeface="+mn-lt"/>
                <a:ea typeface="+mn-ea"/>
                <a:sym typeface="+mn-lt"/>
              </a:rPr>
              <a:t>点击输入标题点击输入相关标题。点击输入标题。</a:t>
            </a:r>
            <a:endParaRPr lang="en-US" altLang="zh-CN" dirty="0">
              <a:solidFill>
                <a:srgbClr val="2A3360"/>
              </a:solidFill>
              <a:latin typeface="+mn-lt"/>
              <a:ea typeface="+mn-ea"/>
              <a:sym typeface="+mn-lt"/>
            </a:endParaRPr>
          </a:p>
        </p:txBody>
      </p:sp>
      <p:sp>
        <p:nvSpPr>
          <p:cNvPr id="37" name="TextBox 44">
            <a:extLst>
              <a:ext uri="{FF2B5EF4-FFF2-40B4-BE49-F238E27FC236}">
                <a16:creationId xmlns:a16="http://schemas.microsoft.com/office/drawing/2014/main" id="{2BD36506-14E4-4C0C-A49A-ABFDE8609EAB}"/>
              </a:ext>
            </a:extLst>
          </p:cNvPr>
          <p:cNvSpPr txBox="1"/>
          <p:nvPr/>
        </p:nvSpPr>
        <p:spPr>
          <a:xfrm>
            <a:off x="720261" y="3836389"/>
            <a:ext cx="14991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38" name="TextBox 45">
            <a:extLst>
              <a:ext uri="{FF2B5EF4-FFF2-40B4-BE49-F238E27FC236}">
                <a16:creationId xmlns:a16="http://schemas.microsoft.com/office/drawing/2014/main" id="{A65653EE-DE99-4E9B-9EF3-1CD620C350C2}"/>
              </a:ext>
            </a:extLst>
          </p:cNvPr>
          <p:cNvSpPr txBox="1"/>
          <p:nvPr/>
        </p:nvSpPr>
        <p:spPr>
          <a:xfrm>
            <a:off x="793413" y="4293087"/>
            <a:ext cx="2352732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rgbClr val="FB5F56"/>
                </a:solidFill>
                <a:latin typeface="+mn-lt"/>
                <a:ea typeface="+mn-ea"/>
                <a:sym typeface="+mn-lt"/>
              </a:rPr>
              <a:t>点击输入标题点击输入相关标题。点击输入标题。</a:t>
            </a:r>
            <a:endParaRPr lang="en-US" altLang="zh-CN" dirty="0">
              <a:solidFill>
                <a:srgbClr val="FB5F56"/>
              </a:solidFill>
              <a:latin typeface="+mn-lt"/>
              <a:ea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95409994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BA355AB-224E-48D7-91E5-5E32EAAB3474}"/>
              </a:ext>
            </a:extLst>
          </p:cNvPr>
          <p:cNvSpPr/>
          <p:nvPr/>
        </p:nvSpPr>
        <p:spPr>
          <a:xfrm>
            <a:off x="866238" y="1351604"/>
            <a:ext cx="2186940" cy="2193925"/>
          </a:xfrm>
          <a:prstGeom prst="rect">
            <a:avLst/>
          </a:prstGeom>
          <a:solidFill>
            <a:srgbClr val="2A3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zh-CN" altLang="en-US" sz="135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48AEDF3-4560-470F-AE9A-C33A1EB7D00E}"/>
              </a:ext>
            </a:extLst>
          </p:cNvPr>
          <p:cNvSpPr/>
          <p:nvPr/>
        </p:nvSpPr>
        <p:spPr>
          <a:xfrm>
            <a:off x="3127473" y="1351604"/>
            <a:ext cx="2186940" cy="2193925"/>
          </a:xfrm>
          <a:prstGeom prst="rect">
            <a:avLst/>
          </a:prstGeom>
          <a:solidFill>
            <a:srgbClr val="FB5F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zh-CN" altLang="en-US" sz="135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D730249-DEF4-4D4D-914F-2DCC3E973717}"/>
              </a:ext>
            </a:extLst>
          </p:cNvPr>
          <p:cNvSpPr/>
          <p:nvPr/>
        </p:nvSpPr>
        <p:spPr>
          <a:xfrm>
            <a:off x="6870163" y="3724599"/>
            <a:ext cx="2186940" cy="2193925"/>
          </a:xfrm>
          <a:prstGeom prst="rect">
            <a:avLst/>
          </a:prstGeom>
          <a:solidFill>
            <a:srgbClr val="2A3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zh-CN" altLang="en-US" sz="135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7E417C8-7F78-47F5-8901-A0B9F9C6D5C8}"/>
              </a:ext>
            </a:extLst>
          </p:cNvPr>
          <p:cNvSpPr/>
          <p:nvPr/>
        </p:nvSpPr>
        <p:spPr>
          <a:xfrm>
            <a:off x="9131398" y="3724599"/>
            <a:ext cx="2186940" cy="2193925"/>
          </a:xfrm>
          <a:prstGeom prst="rect">
            <a:avLst/>
          </a:prstGeom>
          <a:solidFill>
            <a:srgbClr val="FB5F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zh-CN" altLang="en-US" sz="135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1" name="TextBox 76">
            <a:extLst>
              <a:ext uri="{FF2B5EF4-FFF2-40B4-BE49-F238E27FC236}">
                <a16:creationId xmlns:a16="http://schemas.microsoft.com/office/drawing/2014/main" id="{12A26C5C-3AE5-4B53-B305-87A7C6698099}"/>
              </a:ext>
            </a:extLst>
          </p:cNvPr>
          <p:cNvSpPr txBox="1"/>
          <p:nvPr/>
        </p:nvSpPr>
        <p:spPr>
          <a:xfrm>
            <a:off x="976093" y="2913069"/>
            <a:ext cx="1981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2" name="TextBox 76">
            <a:extLst>
              <a:ext uri="{FF2B5EF4-FFF2-40B4-BE49-F238E27FC236}">
                <a16:creationId xmlns:a16="http://schemas.microsoft.com/office/drawing/2014/main" id="{DB5850C5-76F8-4D3A-9176-51C152726D1D}"/>
              </a:ext>
            </a:extLst>
          </p:cNvPr>
          <p:cNvSpPr txBox="1"/>
          <p:nvPr/>
        </p:nvSpPr>
        <p:spPr>
          <a:xfrm>
            <a:off x="3230343" y="2913069"/>
            <a:ext cx="1981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3" name="TextBox 76">
            <a:extLst>
              <a:ext uri="{FF2B5EF4-FFF2-40B4-BE49-F238E27FC236}">
                <a16:creationId xmlns:a16="http://schemas.microsoft.com/office/drawing/2014/main" id="{79506C71-9FE4-42EB-9A25-F136F6ED712A}"/>
              </a:ext>
            </a:extLst>
          </p:cNvPr>
          <p:cNvSpPr txBox="1"/>
          <p:nvPr/>
        </p:nvSpPr>
        <p:spPr>
          <a:xfrm>
            <a:off x="6973033" y="5287334"/>
            <a:ext cx="1981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4" name="TextBox 76">
            <a:extLst>
              <a:ext uri="{FF2B5EF4-FFF2-40B4-BE49-F238E27FC236}">
                <a16:creationId xmlns:a16="http://schemas.microsoft.com/office/drawing/2014/main" id="{E3A7A4DA-5897-4873-90AE-A73CB72CCB75}"/>
              </a:ext>
            </a:extLst>
          </p:cNvPr>
          <p:cNvSpPr txBox="1"/>
          <p:nvPr/>
        </p:nvSpPr>
        <p:spPr>
          <a:xfrm>
            <a:off x="9234268" y="5287334"/>
            <a:ext cx="1981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90DFAC5-863B-4A46-8A59-16629DF8418A}"/>
              </a:ext>
            </a:extLst>
          </p:cNvPr>
          <p:cNvSpPr/>
          <p:nvPr/>
        </p:nvSpPr>
        <p:spPr>
          <a:xfrm>
            <a:off x="6402139" y="1971879"/>
            <a:ext cx="5126990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点击输入标题点击输入相关标题。点击输入标题。点击输入标题。点击输入标题点击输入相关标题。点击输入标题。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点击输入标题点击输入相关标题。点击输入标题。点击输入标题。点击输入标题点击输入相关标题。点击输入标题。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16" name="TextBox 76">
            <a:extLst>
              <a:ext uri="{FF2B5EF4-FFF2-40B4-BE49-F238E27FC236}">
                <a16:creationId xmlns:a16="http://schemas.microsoft.com/office/drawing/2014/main" id="{340A60CB-CDAF-425F-8463-6C5DFBAC6187}"/>
              </a:ext>
            </a:extLst>
          </p:cNvPr>
          <p:cNvSpPr txBox="1"/>
          <p:nvPr/>
        </p:nvSpPr>
        <p:spPr>
          <a:xfrm>
            <a:off x="6304602" y="1457014"/>
            <a:ext cx="2865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请您在此处输入标题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DF6168B-455A-4121-B137-59C2342B1275}"/>
              </a:ext>
            </a:extLst>
          </p:cNvPr>
          <p:cNvSpPr/>
          <p:nvPr/>
        </p:nvSpPr>
        <p:spPr>
          <a:xfrm>
            <a:off x="963774" y="4532961"/>
            <a:ext cx="5126990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点击输入标题点击输入相关标题。点击输入标题。点击输入标题。点击输入标题点击输入相关标题。点击输入标题。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点击输入标题点击输入相关标题。点击输入标题。点击输入标题。点击输入标题点击输入相关标题。点击输入标题。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18" name="TextBox 76">
            <a:extLst>
              <a:ext uri="{FF2B5EF4-FFF2-40B4-BE49-F238E27FC236}">
                <a16:creationId xmlns:a16="http://schemas.microsoft.com/office/drawing/2014/main" id="{00D1C6D7-2C80-4DDF-ABFF-012F496DC961}"/>
              </a:ext>
            </a:extLst>
          </p:cNvPr>
          <p:cNvSpPr txBox="1"/>
          <p:nvPr/>
        </p:nvSpPr>
        <p:spPr>
          <a:xfrm>
            <a:off x="866237" y="4018096"/>
            <a:ext cx="3240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请您在此处输入标题</a:t>
            </a:r>
          </a:p>
        </p:txBody>
      </p:sp>
      <p:sp>
        <p:nvSpPr>
          <p:cNvPr id="23" name="iconfont-11253-5330626">
            <a:extLst>
              <a:ext uri="{FF2B5EF4-FFF2-40B4-BE49-F238E27FC236}">
                <a16:creationId xmlns:a16="http://schemas.microsoft.com/office/drawing/2014/main" id="{1F86F34D-AC4C-44D7-B3B1-C8BA66AB1169}"/>
              </a:ext>
            </a:extLst>
          </p:cNvPr>
          <p:cNvSpPr>
            <a:spLocks noChangeAspect="1"/>
          </p:cNvSpPr>
          <p:nvPr/>
        </p:nvSpPr>
        <p:spPr>
          <a:xfrm>
            <a:off x="1620215" y="1878897"/>
            <a:ext cx="692955" cy="544577"/>
          </a:xfrm>
          <a:custGeom>
            <a:avLst/>
            <a:gdLst>
              <a:gd name="T0" fmla="*/ 2143 w 10001"/>
              <a:gd name="T1" fmla="*/ 1073 h 7859"/>
              <a:gd name="T2" fmla="*/ 1071 w 10001"/>
              <a:gd name="T3" fmla="*/ 2145 h 7859"/>
              <a:gd name="T4" fmla="*/ 0 w 10001"/>
              <a:gd name="T5" fmla="*/ 1073 h 7859"/>
              <a:gd name="T6" fmla="*/ 1072 w 10001"/>
              <a:gd name="T7" fmla="*/ 0 h 7859"/>
              <a:gd name="T8" fmla="*/ 1831 w 10001"/>
              <a:gd name="T9" fmla="*/ 3170 h 7859"/>
              <a:gd name="T10" fmla="*/ 1831 w 10001"/>
              <a:gd name="T11" fmla="*/ 4690 h 7859"/>
              <a:gd name="T12" fmla="*/ 311 w 10001"/>
              <a:gd name="T13" fmla="*/ 4690 h 7859"/>
              <a:gd name="T14" fmla="*/ 312 w 10001"/>
              <a:gd name="T15" fmla="*/ 3170 h 7859"/>
              <a:gd name="T16" fmla="*/ 1831 w 10001"/>
              <a:gd name="T17" fmla="*/ 3170 h 7859"/>
              <a:gd name="T18" fmla="*/ 2143 w 10001"/>
              <a:gd name="T19" fmla="*/ 6786 h 7859"/>
              <a:gd name="T20" fmla="*/ 1071 w 10001"/>
              <a:gd name="T21" fmla="*/ 7859 h 7859"/>
              <a:gd name="T22" fmla="*/ 0 w 10001"/>
              <a:gd name="T23" fmla="*/ 6786 h 7859"/>
              <a:gd name="T24" fmla="*/ 1072 w 10001"/>
              <a:gd name="T25" fmla="*/ 5714 h 7859"/>
              <a:gd name="T26" fmla="*/ 10001 w 10001"/>
              <a:gd name="T27" fmla="*/ 537 h 7859"/>
              <a:gd name="T28" fmla="*/ 9949 w 10001"/>
              <a:gd name="T29" fmla="*/ 1733 h 7859"/>
              <a:gd name="T30" fmla="*/ 3036 w 10001"/>
              <a:gd name="T31" fmla="*/ 1785 h 7859"/>
              <a:gd name="T32" fmla="*/ 2859 w 10001"/>
              <a:gd name="T33" fmla="*/ 1608 h 7859"/>
              <a:gd name="T34" fmla="*/ 2911 w 10001"/>
              <a:gd name="T35" fmla="*/ 412 h 7859"/>
              <a:gd name="T36" fmla="*/ 9822 w 10001"/>
              <a:gd name="T37" fmla="*/ 359 h 7859"/>
              <a:gd name="T38" fmla="*/ 10001 w 10001"/>
              <a:gd name="T39" fmla="*/ 537 h 7859"/>
              <a:gd name="T40" fmla="*/ 10001 w 10001"/>
              <a:gd name="T41" fmla="*/ 4464 h 7859"/>
              <a:gd name="T42" fmla="*/ 9824 w 10001"/>
              <a:gd name="T43" fmla="*/ 4642 h 7859"/>
              <a:gd name="T44" fmla="*/ 2911 w 10001"/>
              <a:gd name="T45" fmla="*/ 4589 h 7859"/>
              <a:gd name="T46" fmla="*/ 2859 w 10001"/>
              <a:gd name="T47" fmla="*/ 3393 h 7859"/>
              <a:gd name="T48" fmla="*/ 3036 w 10001"/>
              <a:gd name="T49" fmla="*/ 3215 h 7859"/>
              <a:gd name="T50" fmla="*/ 9947 w 10001"/>
              <a:gd name="T51" fmla="*/ 3268 h 7859"/>
              <a:gd name="T52" fmla="*/ 10001 w 10001"/>
              <a:gd name="T53" fmla="*/ 6250 h 7859"/>
              <a:gd name="T54" fmla="*/ 9949 w 10001"/>
              <a:gd name="T55" fmla="*/ 7447 h 7859"/>
              <a:gd name="T56" fmla="*/ 3036 w 10001"/>
              <a:gd name="T57" fmla="*/ 7499 h 7859"/>
              <a:gd name="T58" fmla="*/ 2859 w 10001"/>
              <a:gd name="T59" fmla="*/ 7322 h 7859"/>
              <a:gd name="T60" fmla="*/ 2911 w 10001"/>
              <a:gd name="T61" fmla="*/ 6125 h 7859"/>
              <a:gd name="T62" fmla="*/ 9822 w 10001"/>
              <a:gd name="T63" fmla="*/ 6073 h 7859"/>
              <a:gd name="T64" fmla="*/ 10001 w 10001"/>
              <a:gd name="T65" fmla="*/ 6250 h 7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001" h="7859">
                <a:moveTo>
                  <a:pt x="1831" y="313"/>
                </a:moveTo>
                <a:cubicBezTo>
                  <a:pt x="2039" y="521"/>
                  <a:pt x="2143" y="774"/>
                  <a:pt x="2143" y="1073"/>
                </a:cubicBezTo>
                <a:cubicBezTo>
                  <a:pt x="2143" y="1370"/>
                  <a:pt x="2039" y="1623"/>
                  <a:pt x="1831" y="1833"/>
                </a:cubicBezTo>
                <a:cubicBezTo>
                  <a:pt x="1622" y="2042"/>
                  <a:pt x="1370" y="2145"/>
                  <a:pt x="1071" y="2145"/>
                </a:cubicBezTo>
                <a:cubicBezTo>
                  <a:pt x="772" y="2145"/>
                  <a:pt x="521" y="2040"/>
                  <a:pt x="311" y="1833"/>
                </a:cubicBezTo>
                <a:cubicBezTo>
                  <a:pt x="103" y="1624"/>
                  <a:pt x="0" y="1372"/>
                  <a:pt x="0" y="1073"/>
                </a:cubicBezTo>
                <a:cubicBezTo>
                  <a:pt x="0" y="775"/>
                  <a:pt x="105" y="523"/>
                  <a:pt x="312" y="313"/>
                </a:cubicBezTo>
                <a:cubicBezTo>
                  <a:pt x="520" y="105"/>
                  <a:pt x="773" y="0"/>
                  <a:pt x="1072" y="0"/>
                </a:cubicBezTo>
                <a:cubicBezTo>
                  <a:pt x="1370" y="0"/>
                  <a:pt x="1623" y="104"/>
                  <a:pt x="1831" y="313"/>
                </a:cubicBezTo>
                <a:close/>
                <a:moveTo>
                  <a:pt x="1831" y="3170"/>
                </a:moveTo>
                <a:cubicBezTo>
                  <a:pt x="2039" y="3379"/>
                  <a:pt x="2143" y="3631"/>
                  <a:pt x="2143" y="3930"/>
                </a:cubicBezTo>
                <a:cubicBezTo>
                  <a:pt x="2143" y="4228"/>
                  <a:pt x="2039" y="4480"/>
                  <a:pt x="1831" y="4690"/>
                </a:cubicBezTo>
                <a:cubicBezTo>
                  <a:pt x="1622" y="4899"/>
                  <a:pt x="1370" y="5003"/>
                  <a:pt x="1071" y="5003"/>
                </a:cubicBezTo>
                <a:cubicBezTo>
                  <a:pt x="772" y="5003"/>
                  <a:pt x="521" y="4898"/>
                  <a:pt x="311" y="4690"/>
                </a:cubicBezTo>
                <a:cubicBezTo>
                  <a:pt x="103" y="4481"/>
                  <a:pt x="0" y="4228"/>
                  <a:pt x="0" y="3930"/>
                </a:cubicBezTo>
                <a:cubicBezTo>
                  <a:pt x="0" y="3633"/>
                  <a:pt x="105" y="3380"/>
                  <a:pt x="312" y="3170"/>
                </a:cubicBezTo>
                <a:cubicBezTo>
                  <a:pt x="520" y="2963"/>
                  <a:pt x="773" y="2858"/>
                  <a:pt x="1072" y="2858"/>
                </a:cubicBezTo>
                <a:cubicBezTo>
                  <a:pt x="1370" y="2858"/>
                  <a:pt x="1623" y="2961"/>
                  <a:pt x="1831" y="3170"/>
                </a:cubicBezTo>
                <a:close/>
                <a:moveTo>
                  <a:pt x="1831" y="6027"/>
                </a:moveTo>
                <a:cubicBezTo>
                  <a:pt x="2039" y="6235"/>
                  <a:pt x="2143" y="6488"/>
                  <a:pt x="2143" y="6786"/>
                </a:cubicBezTo>
                <a:cubicBezTo>
                  <a:pt x="2143" y="7085"/>
                  <a:pt x="2039" y="7336"/>
                  <a:pt x="1831" y="7546"/>
                </a:cubicBezTo>
                <a:cubicBezTo>
                  <a:pt x="1622" y="7754"/>
                  <a:pt x="1370" y="7859"/>
                  <a:pt x="1071" y="7859"/>
                </a:cubicBezTo>
                <a:cubicBezTo>
                  <a:pt x="772" y="7859"/>
                  <a:pt x="521" y="7754"/>
                  <a:pt x="311" y="7546"/>
                </a:cubicBezTo>
                <a:cubicBezTo>
                  <a:pt x="103" y="7338"/>
                  <a:pt x="0" y="7084"/>
                  <a:pt x="0" y="6786"/>
                </a:cubicBezTo>
                <a:cubicBezTo>
                  <a:pt x="0" y="6489"/>
                  <a:pt x="105" y="6236"/>
                  <a:pt x="312" y="6027"/>
                </a:cubicBezTo>
                <a:cubicBezTo>
                  <a:pt x="520" y="5819"/>
                  <a:pt x="773" y="5714"/>
                  <a:pt x="1072" y="5714"/>
                </a:cubicBezTo>
                <a:cubicBezTo>
                  <a:pt x="1370" y="5715"/>
                  <a:pt x="1623" y="5819"/>
                  <a:pt x="1831" y="6027"/>
                </a:cubicBezTo>
                <a:close/>
                <a:moveTo>
                  <a:pt x="10001" y="537"/>
                </a:moveTo>
                <a:lnTo>
                  <a:pt x="10001" y="1608"/>
                </a:lnTo>
                <a:cubicBezTo>
                  <a:pt x="10001" y="1655"/>
                  <a:pt x="9984" y="1698"/>
                  <a:pt x="9949" y="1733"/>
                </a:cubicBezTo>
                <a:cubicBezTo>
                  <a:pt x="9913" y="1768"/>
                  <a:pt x="9871" y="1785"/>
                  <a:pt x="9824" y="1785"/>
                </a:cubicBezTo>
                <a:lnTo>
                  <a:pt x="3036" y="1785"/>
                </a:lnTo>
                <a:cubicBezTo>
                  <a:pt x="2988" y="1785"/>
                  <a:pt x="2946" y="1768"/>
                  <a:pt x="2911" y="1733"/>
                </a:cubicBezTo>
                <a:cubicBezTo>
                  <a:pt x="2876" y="1698"/>
                  <a:pt x="2859" y="1655"/>
                  <a:pt x="2859" y="1608"/>
                </a:cubicBezTo>
                <a:lnTo>
                  <a:pt x="2859" y="537"/>
                </a:lnTo>
                <a:cubicBezTo>
                  <a:pt x="2859" y="489"/>
                  <a:pt x="2876" y="447"/>
                  <a:pt x="2911" y="412"/>
                </a:cubicBezTo>
                <a:cubicBezTo>
                  <a:pt x="2946" y="377"/>
                  <a:pt x="2988" y="359"/>
                  <a:pt x="3036" y="359"/>
                </a:cubicBezTo>
                <a:lnTo>
                  <a:pt x="9822" y="359"/>
                </a:lnTo>
                <a:cubicBezTo>
                  <a:pt x="9870" y="359"/>
                  <a:pt x="9912" y="377"/>
                  <a:pt x="9947" y="412"/>
                </a:cubicBezTo>
                <a:cubicBezTo>
                  <a:pt x="9983" y="447"/>
                  <a:pt x="10001" y="487"/>
                  <a:pt x="10001" y="537"/>
                </a:cubicBezTo>
                <a:close/>
                <a:moveTo>
                  <a:pt x="10001" y="3393"/>
                </a:moveTo>
                <a:lnTo>
                  <a:pt x="10001" y="4464"/>
                </a:lnTo>
                <a:cubicBezTo>
                  <a:pt x="10001" y="4512"/>
                  <a:pt x="9984" y="4554"/>
                  <a:pt x="9949" y="4589"/>
                </a:cubicBezTo>
                <a:cubicBezTo>
                  <a:pt x="9913" y="4624"/>
                  <a:pt x="9871" y="4642"/>
                  <a:pt x="9824" y="4642"/>
                </a:cubicBezTo>
                <a:lnTo>
                  <a:pt x="3036" y="4642"/>
                </a:lnTo>
                <a:cubicBezTo>
                  <a:pt x="2988" y="4642"/>
                  <a:pt x="2946" y="4624"/>
                  <a:pt x="2911" y="4589"/>
                </a:cubicBezTo>
                <a:cubicBezTo>
                  <a:pt x="2876" y="4554"/>
                  <a:pt x="2859" y="4512"/>
                  <a:pt x="2859" y="4464"/>
                </a:cubicBezTo>
                <a:lnTo>
                  <a:pt x="2859" y="3393"/>
                </a:lnTo>
                <a:cubicBezTo>
                  <a:pt x="2859" y="3345"/>
                  <a:pt x="2876" y="3303"/>
                  <a:pt x="2911" y="3268"/>
                </a:cubicBezTo>
                <a:cubicBezTo>
                  <a:pt x="2946" y="3233"/>
                  <a:pt x="2988" y="3215"/>
                  <a:pt x="3036" y="3215"/>
                </a:cubicBezTo>
                <a:lnTo>
                  <a:pt x="9822" y="3215"/>
                </a:lnTo>
                <a:cubicBezTo>
                  <a:pt x="9870" y="3215"/>
                  <a:pt x="9912" y="3233"/>
                  <a:pt x="9947" y="3268"/>
                </a:cubicBezTo>
                <a:cubicBezTo>
                  <a:pt x="9983" y="3303"/>
                  <a:pt x="10001" y="3345"/>
                  <a:pt x="10001" y="3393"/>
                </a:cubicBezTo>
                <a:close/>
                <a:moveTo>
                  <a:pt x="10001" y="6250"/>
                </a:moveTo>
                <a:lnTo>
                  <a:pt x="10001" y="7322"/>
                </a:lnTo>
                <a:cubicBezTo>
                  <a:pt x="10001" y="7369"/>
                  <a:pt x="9984" y="7412"/>
                  <a:pt x="9949" y="7447"/>
                </a:cubicBezTo>
                <a:cubicBezTo>
                  <a:pt x="9913" y="7482"/>
                  <a:pt x="9871" y="7499"/>
                  <a:pt x="9824" y="7499"/>
                </a:cubicBezTo>
                <a:lnTo>
                  <a:pt x="3036" y="7499"/>
                </a:lnTo>
                <a:cubicBezTo>
                  <a:pt x="2988" y="7499"/>
                  <a:pt x="2946" y="7482"/>
                  <a:pt x="2911" y="7447"/>
                </a:cubicBezTo>
                <a:cubicBezTo>
                  <a:pt x="2876" y="7412"/>
                  <a:pt x="2859" y="7369"/>
                  <a:pt x="2859" y="7322"/>
                </a:cubicBezTo>
                <a:lnTo>
                  <a:pt x="2859" y="6250"/>
                </a:lnTo>
                <a:cubicBezTo>
                  <a:pt x="2859" y="6203"/>
                  <a:pt x="2876" y="6160"/>
                  <a:pt x="2911" y="6125"/>
                </a:cubicBezTo>
                <a:cubicBezTo>
                  <a:pt x="2946" y="6090"/>
                  <a:pt x="2988" y="6073"/>
                  <a:pt x="3036" y="6073"/>
                </a:cubicBezTo>
                <a:lnTo>
                  <a:pt x="9822" y="6073"/>
                </a:lnTo>
                <a:cubicBezTo>
                  <a:pt x="9870" y="6073"/>
                  <a:pt x="9912" y="6090"/>
                  <a:pt x="9947" y="6125"/>
                </a:cubicBezTo>
                <a:cubicBezTo>
                  <a:pt x="9983" y="6160"/>
                  <a:pt x="10001" y="6202"/>
                  <a:pt x="10001" y="62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24" name="iconfont-11420-3513168">
            <a:extLst>
              <a:ext uri="{FF2B5EF4-FFF2-40B4-BE49-F238E27FC236}">
                <a16:creationId xmlns:a16="http://schemas.microsoft.com/office/drawing/2014/main" id="{CC1BB146-55B7-475B-95A0-93C630ED8E1A}"/>
              </a:ext>
            </a:extLst>
          </p:cNvPr>
          <p:cNvSpPr>
            <a:spLocks noChangeAspect="1"/>
          </p:cNvSpPr>
          <p:nvPr/>
        </p:nvSpPr>
        <p:spPr>
          <a:xfrm>
            <a:off x="3931593" y="1878897"/>
            <a:ext cx="579448" cy="579448"/>
          </a:xfrm>
          <a:custGeom>
            <a:avLst/>
            <a:gdLst>
              <a:gd name="T0" fmla="*/ 11886 w 12800"/>
              <a:gd name="T1" fmla="*/ 914 h 12800"/>
              <a:gd name="T2" fmla="*/ 11886 w 12800"/>
              <a:gd name="T3" fmla="*/ 2743 h 12800"/>
              <a:gd name="T4" fmla="*/ 914 w 12800"/>
              <a:gd name="T5" fmla="*/ 2743 h 12800"/>
              <a:gd name="T6" fmla="*/ 914 w 12800"/>
              <a:gd name="T7" fmla="*/ 914 h 12800"/>
              <a:gd name="T8" fmla="*/ 11886 w 12800"/>
              <a:gd name="T9" fmla="*/ 914 h 12800"/>
              <a:gd name="T10" fmla="*/ 11886 w 12800"/>
              <a:gd name="T11" fmla="*/ 0 h 12800"/>
              <a:gd name="T12" fmla="*/ 914 w 12800"/>
              <a:gd name="T13" fmla="*/ 0 h 12800"/>
              <a:gd name="T14" fmla="*/ 0 w 12800"/>
              <a:gd name="T15" fmla="*/ 914 h 12800"/>
              <a:gd name="T16" fmla="*/ 0 w 12800"/>
              <a:gd name="T17" fmla="*/ 2743 h 12800"/>
              <a:gd name="T18" fmla="*/ 914 w 12800"/>
              <a:gd name="T19" fmla="*/ 3657 h 12800"/>
              <a:gd name="T20" fmla="*/ 11886 w 12800"/>
              <a:gd name="T21" fmla="*/ 3657 h 12800"/>
              <a:gd name="T22" fmla="*/ 12800 w 12800"/>
              <a:gd name="T23" fmla="*/ 2743 h 12800"/>
              <a:gd name="T24" fmla="*/ 12800 w 12800"/>
              <a:gd name="T25" fmla="*/ 914 h 12800"/>
              <a:gd name="T26" fmla="*/ 11886 w 12800"/>
              <a:gd name="T27" fmla="*/ 0 h 12800"/>
              <a:gd name="T28" fmla="*/ 11886 w 12800"/>
              <a:gd name="T29" fmla="*/ 5486 h 12800"/>
              <a:gd name="T30" fmla="*/ 11886 w 12800"/>
              <a:gd name="T31" fmla="*/ 7314 h 12800"/>
              <a:gd name="T32" fmla="*/ 914 w 12800"/>
              <a:gd name="T33" fmla="*/ 7314 h 12800"/>
              <a:gd name="T34" fmla="*/ 914 w 12800"/>
              <a:gd name="T35" fmla="*/ 5486 h 12800"/>
              <a:gd name="T36" fmla="*/ 11886 w 12800"/>
              <a:gd name="T37" fmla="*/ 5486 h 12800"/>
              <a:gd name="T38" fmla="*/ 11886 w 12800"/>
              <a:gd name="T39" fmla="*/ 4571 h 12800"/>
              <a:gd name="T40" fmla="*/ 914 w 12800"/>
              <a:gd name="T41" fmla="*/ 4571 h 12800"/>
              <a:gd name="T42" fmla="*/ 0 w 12800"/>
              <a:gd name="T43" fmla="*/ 5486 h 12800"/>
              <a:gd name="T44" fmla="*/ 0 w 12800"/>
              <a:gd name="T45" fmla="*/ 7314 h 12800"/>
              <a:gd name="T46" fmla="*/ 914 w 12800"/>
              <a:gd name="T47" fmla="*/ 8229 h 12800"/>
              <a:gd name="T48" fmla="*/ 11886 w 12800"/>
              <a:gd name="T49" fmla="*/ 8229 h 12800"/>
              <a:gd name="T50" fmla="*/ 12800 w 12800"/>
              <a:gd name="T51" fmla="*/ 7314 h 12800"/>
              <a:gd name="T52" fmla="*/ 12800 w 12800"/>
              <a:gd name="T53" fmla="*/ 5486 h 12800"/>
              <a:gd name="T54" fmla="*/ 11886 w 12800"/>
              <a:gd name="T55" fmla="*/ 4571 h 12800"/>
              <a:gd name="T56" fmla="*/ 11886 w 12800"/>
              <a:gd name="T57" fmla="*/ 10057 h 12800"/>
              <a:gd name="T58" fmla="*/ 11886 w 12800"/>
              <a:gd name="T59" fmla="*/ 11886 h 12800"/>
              <a:gd name="T60" fmla="*/ 914 w 12800"/>
              <a:gd name="T61" fmla="*/ 11886 h 12800"/>
              <a:gd name="T62" fmla="*/ 914 w 12800"/>
              <a:gd name="T63" fmla="*/ 10057 h 12800"/>
              <a:gd name="T64" fmla="*/ 11886 w 12800"/>
              <a:gd name="T65" fmla="*/ 10057 h 12800"/>
              <a:gd name="T66" fmla="*/ 11886 w 12800"/>
              <a:gd name="T67" fmla="*/ 9143 h 12800"/>
              <a:gd name="T68" fmla="*/ 914 w 12800"/>
              <a:gd name="T69" fmla="*/ 9143 h 12800"/>
              <a:gd name="T70" fmla="*/ 0 w 12800"/>
              <a:gd name="T71" fmla="*/ 10057 h 12800"/>
              <a:gd name="T72" fmla="*/ 0 w 12800"/>
              <a:gd name="T73" fmla="*/ 11886 h 12800"/>
              <a:gd name="T74" fmla="*/ 914 w 12800"/>
              <a:gd name="T75" fmla="*/ 12800 h 12800"/>
              <a:gd name="T76" fmla="*/ 11886 w 12800"/>
              <a:gd name="T77" fmla="*/ 12800 h 12800"/>
              <a:gd name="T78" fmla="*/ 12800 w 12800"/>
              <a:gd name="T79" fmla="*/ 11886 h 12800"/>
              <a:gd name="T80" fmla="*/ 12800 w 12800"/>
              <a:gd name="T81" fmla="*/ 10057 h 12800"/>
              <a:gd name="T82" fmla="*/ 11886 w 12800"/>
              <a:gd name="T83" fmla="*/ 9143 h 12800"/>
              <a:gd name="T84" fmla="*/ 2286 w 12800"/>
              <a:gd name="T85" fmla="*/ 1371 h 12800"/>
              <a:gd name="T86" fmla="*/ 2743 w 12800"/>
              <a:gd name="T87" fmla="*/ 1829 h 12800"/>
              <a:gd name="T88" fmla="*/ 2286 w 12800"/>
              <a:gd name="T89" fmla="*/ 2286 h 12800"/>
              <a:gd name="T90" fmla="*/ 1829 w 12800"/>
              <a:gd name="T91" fmla="*/ 1829 h 12800"/>
              <a:gd name="T92" fmla="*/ 2286 w 12800"/>
              <a:gd name="T93" fmla="*/ 1371 h 12800"/>
              <a:gd name="T94" fmla="*/ 2286 w 12800"/>
              <a:gd name="T95" fmla="*/ 5943 h 12800"/>
              <a:gd name="T96" fmla="*/ 2743 w 12800"/>
              <a:gd name="T97" fmla="*/ 6400 h 12800"/>
              <a:gd name="T98" fmla="*/ 2286 w 12800"/>
              <a:gd name="T99" fmla="*/ 6857 h 12800"/>
              <a:gd name="T100" fmla="*/ 1829 w 12800"/>
              <a:gd name="T101" fmla="*/ 6400 h 12800"/>
              <a:gd name="T102" fmla="*/ 2286 w 12800"/>
              <a:gd name="T103" fmla="*/ 5943 h 12800"/>
              <a:gd name="T104" fmla="*/ 2286 w 12800"/>
              <a:gd name="T105" fmla="*/ 10514 h 12800"/>
              <a:gd name="T106" fmla="*/ 4114 w 12800"/>
              <a:gd name="T107" fmla="*/ 10514 h 12800"/>
              <a:gd name="T108" fmla="*/ 4571 w 12800"/>
              <a:gd name="T109" fmla="*/ 10971 h 12800"/>
              <a:gd name="T110" fmla="*/ 4114 w 12800"/>
              <a:gd name="T111" fmla="*/ 11429 h 12800"/>
              <a:gd name="T112" fmla="*/ 2286 w 12800"/>
              <a:gd name="T113" fmla="*/ 11429 h 12800"/>
              <a:gd name="T114" fmla="*/ 1829 w 12800"/>
              <a:gd name="T115" fmla="*/ 10971 h 12800"/>
              <a:gd name="T116" fmla="*/ 2286 w 12800"/>
              <a:gd name="T117" fmla="*/ 10514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800" h="12800">
                <a:moveTo>
                  <a:pt x="11886" y="914"/>
                </a:moveTo>
                <a:lnTo>
                  <a:pt x="11886" y="2743"/>
                </a:lnTo>
                <a:lnTo>
                  <a:pt x="914" y="2743"/>
                </a:lnTo>
                <a:lnTo>
                  <a:pt x="914" y="914"/>
                </a:lnTo>
                <a:lnTo>
                  <a:pt x="11886" y="914"/>
                </a:lnTo>
                <a:close/>
                <a:moveTo>
                  <a:pt x="11886" y="0"/>
                </a:moveTo>
                <a:lnTo>
                  <a:pt x="914" y="0"/>
                </a:lnTo>
                <a:cubicBezTo>
                  <a:pt x="366" y="0"/>
                  <a:pt x="0" y="366"/>
                  <a:pt x="0" y="914"/>
                </a:cubicBezTo>
                <a:lnTo>
                  <a:pt x="0" y="2743"/>
                </a:lnTo>
                <a:cubicBezTo>
                  <a:pt x="0" y="3291"/>
                  <a:pt x="366" y="3657"/>
                  <a:pt x="914" y="3657"/>
                </a:cubicBezTo>
                <a:lnTo>
                  <a:pt x="11886" y="3657"/>
                </a:lnTo>
                <a:cubicBezTo>
                  <a:pt x="12434" y="3657"/>
                  <a:pt x="12800" y="3291"/>
                  <a:pt x="12800" y="2743"/>
                </a:cubicBezTo>
                <a:lnTo>
                  <a:pt x="12800" y="914"/>
                </a:lnTo>
                <a:cubicBezTo>
                  <a:pt x="12800" y="366"/>
                  <a:pt x="12434" y="0"/>
                  <a:pt x="11886" y="0"/>
                </a:cubicBezTo>
                <a:close/>
                <a:moveTo>
                  <a:pt x="11886" y="5486"/>
                </a:moveTo>
                <a:lnTo>
                  <a:pt x="11886" y="7314"/>
                </a:lnTo>
                <a:lnTo>
                  <a:pt x="914" y="7314"/>
                </a:lnTo>
                <a:lnTo>
                  <a:pt x="914" y="5486"/>
                </a:lnTo>
                <a:lnTo>
                  <a:pt x="11886" y="5486"/>
                </a:lnTo>
                <a:close/>
                <a:moveTo>
                  <a:pt x="11886" y="4571"/>
                </a:moveTo>
                <a:lnTo>
                  <a:pt x="914" y="4571"/>
                </a:lnTo>
                <a:cubicBezTo>
                  <a:pt x="366" y="4571"/>
                  <a:pt x="0" y="4937"/>
                  <a:pt x="0" y="5486"/>
                </a:cubicBezTo>
                <a:lnTo>
                  <a:pt x="0" y="7314"/>
                </a:lnTo>
                <a:cubicBezTo>
                  <a:pt x="0" y="7863"/>
                  <a:pt x="366" y="8229"/>
                  <a:pt x="914" y="8229"/>
                </a:cubicBezTo>
                <a:lnTo>
                  <a:pt x="11886" y="8229"/>
                </a:lnTo>
                <a:cubicBezTo>
                  <a:pt x="12434" y="8229"/>
                  <a:pt x="12800" y="7863"/>
                  <a:pt x="12800" y="7314"/>
                </a:cubicBezTo>
                <a:lnTo>
                  <a:pt x="12800" y="5486"/>
                </a:lnTo>
                <a:cubicBezTo>
                  <a:pt x="12800" y="4937"/>
                  <a:pt x="12434" y="4571"/>
                  <a:pt x="11886" y="4571"/>
                </a:cubicBezTo>
                <a:close/>
                <a:moveTo>
                  <a:pt x="11886" y="10057"/>
                </a:moveTo>
                <a:lnTo>
                  <a:pt x="11886" y="11886"/>
                </a:lnTo>
                <a:lnTo>
                  <a:pt x="914" y="11886"/>
                </a:lnTo>
                <a:lnTo>
                  <a:pt x="914" y="10057"/>
                </a:lnTo>
                <a:lnTo>
                  <a:pt x="11886" y="10057"/>
                </a:lnTo>
                <a:close/>
                <a:moveTo>
                  <a:pt x="11886" y="9143"/>
                </a:moveTo>
                <a:lnTo>
                  <a:pt x="914" y="9143"/>
                </a:lnTo>
                <a:cubicBezTo>
                  <a:pt x="366" y="9143"/>
                  <a:pt x="0" y="9509"/>
                  <a:pt x="0" y="10057"/>
                </a:cubicBezTo>
                <a:lnTo>
                  <a:pt x="0" y="11886"/>
                </a:lnTo>
                <a:cubicBezTo>
                  <a:pt x="0" y="12434"/>
                  <a:pt x="366" y="12800"/>
                  <a:pt x="914" y="12800"/>
                </a:cubicBezTo>
                <a:lnTo>
                  <a:pt x="11886" y="12800"/>
                </a:lnTo>
                <a:cubicBezTo>
                  <a:pt x="12434" y="12800"/>
                  <a:pt x="12800" y="12434"/>
                  <a:pt x="12800" y="11886"/>
                </a:cubicBezTo>
                <a:lnTo>
                  <a:pt x="12800" y="10057"/>
                </a:lnTo>
                <a:cubicBezTo>
                  <a:pt x="12800" y="9509"/>
                  <a:pt x="12434" y="9143"/>
                  <a:pt x="11886" y="9143"/>
                </a:cubicBezTo>
                <a:close/>
                <a:moveTo>
                  <a:pt x="2286" y="1371"/>
                </a:moveTo>
                <a:cubicBezTo>
                  <a:pt x="2560" y="1371"/>
                  <a:pt x="2743" y="1554"/>
                  <a:pt x="2743" y="1829"/>
                </a:cubicBezTo>
                <a:cubicBezTo>
                  <a:pt x="2743" y="2103"/>
                  <a:pt x="2560" y="2286"/>
                  <a:pt x="2286" y="2286"/>
                </a:cubicBezTo>
                <a:cubicBezTo>
                  <a:pt x="2011" y="2286"/>
                  <a:pt x="1829" y="2103"/>
                  <a:pt x="1829" y="1829"/>
                </a:cubicBezTo>
                <a:cubicBezTo>
                  <a:pt x="1829" y="1554"/>
                  <a:pt x="2011" y="1371"/>
                  <a:pt x="2286" y="1371"/>
                </a:cubicBezTo>
                <a:close/>
                <a:moveTo>
                  <a:pt x="2286" y="5943"/>
                </a:moveTo>
                <a:cubicBezTo>
                  <a:pt x="2560" y="5943"/>
                  <a:pt x="2743" y="6126"/>
                  <a:pt x="2743" y="6400"/>
                </a:cubicBezTo>
                <a:cubicBezTo>
                  <a:pt x="2743" y="6674"/>
                  <a:pt x="2560" y="6857"/>
                  <a:pt x="2286" y="6857"/>
                </a:cubicBezTo>
                <a:cubicBezTo>
                  <a:pt x="2011" y="6857"/>
                  <a:pt x="1829" y="6674"/>
                  <a:pt x="1829" y="6400"/>
                </a:cubicBezTo>
                <a:cubicBezTo>
                  <a:pt x="1829" y="6126"/>
                  <a:pt x="2011" y="5943"/>
                  <a:pt x="2286" y="5943"/>
                </a:cubicBezTo>
                <a:close/>
                <a:moveTo>
                  <a:pt x="2286" y="10514"/>
                </a:moveTo>
                <a:lnTo>
                  <a:pt x="4114" y="10514"/>
                </a:lnTo>
                <a:cubicBezTo>
                  <a:pt x="4389" y="10514"/>
                  <a:pt x="4571" y="10697"/>
                  <a:pt x="4571" y="10971"/>
                </a:cubicBezTo>
                <a:cubicBezTo>
                  <a:pt x="4571" y="11246"/>
                  <a:pt x="4389" y="11429"/>
                  <a:pt x="4114" y="11429"/>
                </a:cubicBezTo>
                <a:lnTo>
                  <a:pt x="2286" y="11429"/>
                </a:lnTo>
                <a:cubicBezTo>
                  <a:pt x="2011" y="11429"/>
                  <a:pt x="1829" y="11246"/>
                  <a:pt x="1829" y="10971"/>
                </a:cubicBezTo>
                <a:cubicBezTo>
                  <a:pt x="1829" y="10697"/>
                  <a:pt x="2011" y="10514"/>
                  <a:pt x="2286" y="105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25" name="iconfont-11432-4397104">
            <a:extLst>
              <a:ext uri="{FF2B5EF4-FFF2-40B4-BE49-F238E27FC236}">
                <a16:creationId xmlns:a16="http://schemas.microsoft.com/office/drawing/2014/main" id="{EB95C1B4-A77A-4596-94B5-80E3D717B140}"/>
              </a:ext>
            </a:extLst>
          </p:cNvPr>
          <p:cNvSpPr>
            <a:spLocks noChangeAspect="1"/>
          </p:cNvSpPr>
          <p:nvPr/>
        </p:nvSpPr>
        <p:spPr>
          <a:xfrm>
            <a:off x="7656528" y="4197145"/>
            <a:ext cx="614209" cy="661578"/>
          </a:xfrm>
          <a:custGeom>
            <a:avLst/>
            <a:gdLst>
              <a:gd name="connsiteX0" fmla="*/ 195226 w 495208"/>
              <a:gd name="connsiteY0" fmla="*/ 381028 h 533400"/>
              <a:gd name="connsiteX1" fmla="*/ 385691 w 495208"/>
              <a:gd name="connsiteY1" fmla="*/ 381028 h 533400"/>
              <a:gd name="connsiteX2" fmla="*/ 409499 w 495208"/>
              <a:gd name="connsiteY2" fmla="*/ 404836 h 533400"/>
              <a:gd name="connsiteX3" fmla="*/ 385691 w 495208"/>
              <a:gd name="connsiteY3" fmla="*/ 428644 h 533400"/>
              <a:gd name="connsiteX4" fmla="*/ 195226 w 495208"/>
              <a:gd name="connsiteY4" fmla="*/ 428644 h 533400"/>
              <a:gd name="connsiteX5" fmla="*/ 171418 w 495208"/>
              <a:gd name="connsiteY5" fmla="*/ 404836 h 533400"/>
              <a:gd name="connsiteX6" fmla="*/ 195226 w 495208"/>
              <a:gd name="connsiteY6" fmla="*/ 381028 h 533400"/>
              <a:gd name="connsiteX7" fmla="*/ 195226 w 495208"/>
              <a:gd name="connsiteY7" fmla="*/ 242842 h 533400"/>
              <a:gd name="connsiteX8" fmla="*/ 385691 w 495208"/>
              <a:gd name="connsiteY8" fmla="*/ 242842 h 533400"/>
              <a:gd name="connsiteX9" fmla="*/ 409499 w 495208"/>
              <a:gd name="connsiteY9" fmla="*/ 266650 h 533400"/>
              <a:gd name="connsiteX10" fmla="*/ 385691 w 495208"/>
              <a:gd name="connsiteY10" fmla="*/ 290458 h 533400"/>
              <a:gd name="connsiteX11" fmla="*/ 195226 w 495208"/>
              <a:gd name="connsiteY11" fmla="*/ 290458 h 533400"/>
              <a:gd name="connsiteX12" fmla="*/ 171418 w 495208"/>
              <a:gd name="connsiteY12" fmla="*/ 266650 h 533400"/>
              <a:gd name="connsiteX13" fmla="*/ 195226 w 495208"/>
              <a:gd name="connsiteY13" fmla="*/ 242842 h 533400"/>
              <a:gd name="connsiteX14" fmla="*/ 195226 w 495208"/>
              <a:gd name="connsiteY14" fmla="*/ 104756 h 533400"/>
              <a:gd name="connsiteX15" fmla="*/ 385691 w 495208"/>
              <a:gd name="connsiteY15" fmla="*/ 104756 h 533400"/>
              <a:gd name="connsiteX16" fmla="*/ 409499 w 495208"/>
              <a:gd name="connsiteY16" fmla="*/ 128564 h 533400"/>
              <a:gd name="connsiteX17" fmla="*/ 385691 w 495208"/>
              <a:gd name="connsiteY17" fmla="*/ 152372 h 533400"/>
              <a:gd name="connsiteX18" fmla="*/ 195226 w 495208"/>
              <a:gd name="connsiteY18" fmla="*/ 152372 h 533400"/>
              <a:gd name="connsiteX19" fmla="*/ 171418 w 495208"/>
              <a:gd name="connsiteY19" fmla="*/ 128564 h 533400"/>
              <a:gd name="connsiteX20" fmla="*/ 195226 w 495208"/>
              <a:gd name="connsiteY20" fmla="*/ 104756 h 533400"/>
              <a:gd name="connsiteX21" fmla="*/ 71424 w 495208"/>
              <a:gd name="connsiteY21" fmla="*/ 47625 h 533400"/>
              <a:gd name="connsiteX22" fmla="*/ 47616 w 495208"/>
              <a:gd name="connsiteY22" fmla="*/ 71438 h 533400"/>
              <a:gd name="connsiteX23" fmla="*/ 47616 w 495208"/>
              <a:gd name="connsiteY23" fmla="*/ 461962 h 533400"/>
              <a:gd name="connsiteX24" fmla="*/ 71424 w 495208"/>
              <a:gd name="connsiteY24" fmla="*/ 485775 h 533400"/>
              <a:gd name="connsiteX25" fmla="*/ 423784 w 495208"/>
              <a:gd name="connsiteY25" fmla="*/ 485775 h 533400"/>
              <a:gd name="connsiteX26" fmla="*/ 447592 w 495208"/>
              <a:gd name="connsiteY26" fmla="*/ 461962 h 533400"/>
              <a:gd name="connsiteX27" fmla="*/ 447592 w 495208"/>
              <a:gd name="connsiteY27" fmla="*/ 71438 h 533400"/>
              <a:gd name="connsiteX28" fmla="*/ 423784 w 495208"/>
              <a:gd name="connsiteY28" fmla="*/ 47625 h 533400"/>
              <a:gd name="connsiteX29" fmla="*/ 41664 w 495208"/>
              <a:gd name="connsiteY29" fmla="*/ 0 h 533400"/>
              <a:gd name="connsiteX30" fmla="*/ 453544 w 495208"/>
              <a:gd name="connsiteY30" fmla="*/ 0 h 533400"/>
              <a:gd name="connsiteX31" fmla="*/ 495208 w 495208"/>
              <a:gd name="connsiteY31" fmla="*/ 41672 h 533400"/>
              <a:gd name="connsiteX32" fmla="*/ 495208 w 495208"/>
              <a:gd name="connsiteY32" fmla="*/ 491728 h 533400"/>
              <a:gd name="connsiteX33" fmla="*/ 453544 w 495208"/>
              <a:gd name="connsiteY33" fmla="*/ 533400 h 533400"/>
              <a:gd name="connsiteX34" fmla="*/ 41664 w 495208"/>
              <a:gd name="connsiteY34" fmla="*/ 533400 h 533400"/>
              <a:gd name="connsiteX35" fmla="*/ 0 w 495208"/>
              <a:gd name="connsiteY35" fmla="*/ 491728 h 533400"/>
              <a:gd name="connsiteX36" fmla="*/ 0 w 495208"/>
              <a:gd name="connsiteY36" fmla="*/ 41672 h 533400"/>
              <a:gd name="connsiteX37" fmla="*/ 41664 w 495208"/>
              <a:gd name="connsiteY37" fmla="*/ 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495208" h="533400">
                <a:moveTo>
                  <a:pt x="195226" y="381028"/>
                </a:moveTo>
                <a:lnTo>
                  <a:pt x="385691" y="381028"/>
                </a:lnTo>
                <a:cubicBezTo>
                  <a:pt x="398833" y="381028"/>
                  <a:pt x="409499" y="391694"/>
                  <a:pt x="409499" y="404836"/>
                </a:cubicBezTo>
                <a:cubicBezTo>
                  <a:pt x="409499" y="417978"/>
                  <a:pt x="398833" y="428644"/>
                  <a:pt x="385691" y="428644"/>
                </a:cubicBezTo>
                <a:lnTo>
                  <a:pt x="195226" y="428644"/>
                </a:lnTo>
                <a:cubicBezTo>
                  <a:pt x="182084" y="428644"/>
                  <a:pt x="171418" y="417978"/>
                  <a:pt x="171418" y="404836"/>
                </a:cubicBezTo>
                <a:cubicBezTo>
                  <a:pt x="171418" y="391694"/>
                  <a:pt x="182084" y="381028"/>
                  <a:pt x="195226" y="381028"/>
                </a:cubicBezTo>
                <a:close/>
                <a:moveTo>
                  <a:pt x="195226" y="242842"/>
                </a:moveTo>
                <a:lnTo>
                  <a:pt x="385691" y="242842"/>
                </a:lnTo>
                <a:cubicBezTo>
                  <a:pt x="398833" y="242842"/>
                  <a:pt x="409499" y="253508"/>
                  <a:pt x="409499" y="266650"/>
                </a:cubicBezTo>
                <a:cubicBezTo>
                  <a:pt x="409499" y="279792"/>
                  <a:pt x="398833" y="290458"/>
                  <a:pt x="385691" y="290458"/>
                </a:cubicBezTo>
                <a:lnTo>
                  <a:pt x="195226" y="290458"/>
                </a:lnTo>
                <a:cubicBezTo>
                  <a:pt x="182084" y="290458"/>
                  <a:pt x="171418" y="279792"/>
                  <a:pt x="171418" y="266650"/>
                </a:cubicBezTo>
                <a:cubicBezTo>
                  <a:pt x="171418" y="253508"/>
                  <a:pt x="182084" y="242842"/>
                  <a:pt x="195226" y="242842"/>
                </a:cubicBezTo>
                <a:close/>
                <a:moveTo>
                  <a:pt x="195226" y="104756"/>
                </a:moveTo>
                <a:lnTo>
                  <a:pt x="385691" y="104756"/>
                </a:lnTo>
                <a:cubicBezTo>
                  <a:pt x="398833" y="104756"/>
                  <a:pt x="409499" y="115422"/>
                  <a:pt x="409499" y="128564"/>
                </a:cubicBezTo>
                <a:cubicBezTo>
                  <a:pt x="409499" y="141706"/>
                  <a:pt x="398833" y="152372"/>
                  <a:pt x="385691" y="152372"/>
                </a:cubicBezTo>
                <a:lnTo>
                  <a:pt x="195226" y="152372"/>
                </a:lnTo>
                <a:cubicBezTo>
                  <a:pt x="182084" y="152372"/>
                  <a:pt x="171418" y="141706"/>
                  <a:pt x="171418" y="128564"/>
                </a:cubicBezTo>
                <a:cubicBezTo>
                  <a:pt x="171418" y="115422"/>
                  <a:pt x="182084" y="104756"/>
                  <a:pt x="195226" y="104756"/>
                </a:cubicBezTo>
                <a:close/>
                <a:moveTo>
                  <a:pt x="71424" y="47625"/>
                </a:moveTo>
                <a:cubicBezTo>
                  <a:pt x="58282" y="47625"/>
                  <a:pt x="47616" y="58293"/>
                  <a:pt x="47616" y="71438"/>
                </a:cubicBezTo>
                <a:lnTo>
                  <a:pt x="47616" y="461962"/>
                </a:lnTo>
                <a:cubicBezTo>
                  <a:pt x="47616" y="475107"/>
                  <a:pt x="58282" y="485775"/>
                  <a:pt x="71424" y="485775"/>
                </a:cubicBezTo>
                <a:lnTo>
                  <a:pt x="423784" y="485775"/>
                </a:lnTo>
                <a:cubicBezTo>
                  <a:pt x="436926" y="485775"/>
                  <a:pt x="447592" y="475107"/>
                  <a:pt x="447592" y="461962"/>
                </a:cubicBezTo>
                <a:lnTo>
                  <a:pt x="447592" y="71438"/>
                </a:lnTo>
                <a:cubicBezTo>
                  <a:pt x="447592" y="58293"/>
                  <a:pt x="436926" y="47625"/>
                  <a:pt x="423784" y="47625"/>
                </a:cubicBezTo>
                <a:close/>
                <a:moveTo>
                  <a:pt x="41664" y="0"/>
                </a:moveTo>
                <a:lnTo>
                  <a:pt x="453544" y="0"/>
                </a:lnTo>
                <a:cubicBezTo>
                  <a:pt x="476543" y="0"/>
                  <a:pt x="495208" y="18669"/>
                  <a:pt x="495208" y="41672"/>
                </a:cubicBezTo>
                <a:lnTo>
                  <a:pt x="495208" y="491728"/>
                </a:lnTo>
                <a:cubicBezTo>
                  <a:pt x="495208" y="514731"/>
                  <a:pt x="476543" y="533400"/>
                  <a:pt x="453544" y="533400"/>
                </a:cubicBezTo>
                <a:lnTo>
                  <a:pt x="41664" y="533400"/>
                </a:lnTo>
                <a:cubicBezTo>
                  <a:pt x="18666" y="533400"/>
                  <a:pt x="0" y="514731"/>
                  <a:pt x="0" y="491728"/>
                </a:cubicBezTo>
                <a:lnTo>
                  <a:pt x="0" y="41672"/>
                </a:lnTo>
                <a:cubicBezTo>
                  <a:pt x="0" y="18669"/>
                  <a:pt x="18666" y="0"/>
                  <a:pt x="416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6" name="iconfont-10499-5121525">
            <a:extLst>
              <a:ext uri="{FF2B5EF4-FFF2-40B4-BE49-F238E27FC236}">
                <a16:creationId xmlns:a16="http://schemas.microsoft.com/office/drawing/2014/main" id="{CAF5B5E6-9DA1-4D78-9618-1BBC3BE05B8B}"/>
              </a:ext>
            </a:extLst>
          </p:cNvPr>
          <p:cNvSpPr>
            <a:spLocks noChangeAspect="1"/>
          </p:cNvSpPr>
          <p:nvPr/>
        </p:nvSpPr>
        <p:spPr>
          <a:xfrm>
            <a:off x="9892236" y="4197145"/>
            <a:ext cx="644975" cy="567423"/>
          </a:xfrm>
          <a:custGeom>
            <a:avLst/>
            <a:gdLst>
              <a:gd name="T0" fmla="*/ 9125 w 11208"/>
              <a:gd name="T1" fmla="*/ 4533 h 9861"/>
              <a:gd name="T2" fmla="*/ 4287 w 11208"/>
              <a:gd name="T3" fmla="*/ 4533 h 9861"/>
              <a:gd name="T4" fmla="*/ 4022 w 11208"/>
              <a:gd name="T5" fmla="*/ 4798 h 9861"/>
              <a:gd name="T6" fmla="*/ 4287 w 11208"/>
              <a:gd name="T7" fmla="*/ 5063 h 9861"/>
              <a:gd name="T8" fmla="*/ 9125 w 11208"/>
              <a:gd name="T9" fmla="*/ 5063 h 9861"/>
              <a:gd name="T10" fmla="*/ 9390 w 11208"/>
              <a:gd name="T11" fmla="*/ 4798 h 9861"/>
              <a:gd name="T12" fmla="*/ 9125 w 11208"/>
              <a:gd name="T13" fmla="*/ 4533 h 9861"/>
              <a:gd name="T14" fmla="*/ 9125 w 11208"/>
              <a:gd name="T15" fmla="*/ 6759 h 9861"/>
              <a:gd name="T16" fmla="*/ 4287 w 11208"/>
              <a:gd name="T17" fmla="*/ 6759 h 9861"/>
              <a:gd name="T18" fmla="*/ 4022 w 11208"/>
              <a:gd name="T19" fmla="*/ 7024 h 9861"/>
              <a:gd name="T20" fmla="*/ 4287 w 11208"/>
              <a:gd name="T21" fmla="*/ 7289 h 9861"/>
              <a:gd name="T22" fmla="*/ 9125 w 11208"/>
              <a:gd name="T23" fmla="*/ 7289 h 9861"/>
              <a:gd name="T24" fmla="*/ 9390 w 11208"/>
              <a:gd name="T25" fmla="*/ 7024 h 9861"/>
              <a:gd name="T26" fmla="*/ 9125 w 11208"/>
              <a:gd name="T27" fmla="*/ 6759 h 9861"/>
              <a:gd name="T28" fmla="*/ 10514 w 11208"/>
              <a:gd name="T29" fmla="*/ 1614 h 9861"/>
              <a:gd name="T30" fmla="*/ 7043 w 11208"/>
              <a:gd name="T31" fmla="*/ 1614 h 9861"/>
              <a:gd name="T32" fmla="*/ 6982 w 11208"/>
              <a:gd name="T33" fmla="*/ 1450 h 9861"/>
              <a:gd name="T34" fmla="*/ 5185 w 11208"/>
              <a:gd name="T35" fmla="*/ 0 h 9861"/>
              <a:gd name="T36" fmla="*/ 694 w 11208"/>
              <a:gd name="T37" fmla="*/ 0 h 9861"/>
              <a:gd name="T38" fmla="*/ 0 w 11208"/>
              <a:gd name="T39" fmla="*/ 674 h 9861"/>
              <a:gd name="T40" fmla="*/ 0 w 11208"/>
              <a:gd name="T41" fmla="*/ 9188 h 9861"/>
              <a:gd name="T42" fmla="*/ 694 w 11208"/>
              <a:gd name="T43" fmla="*/ 9861 h 9861"/>
              <a:gd name="T44" fmla="*/ 10514 w 11208"/>
              <a:gd name="T45" fmla="*/ 9861 h 9861"/>
              <a:gd name="T46" fmla="*/ 11208 w 11208"/>
              <a:gd name="T47" fmla="*/ 9188 h 9861"/>
              <a:gd name="T48" fmla="*/ 11208 w 11208"/>
              <a:gd name="T49" fmla="*/ 2288 h 9861"/>
              <a:gd name="T50" fmla="*/ 10514 w 11208"/>
              <a:gd name="T51" fmla="*/ 1614 h 9861"/>
              <a:gd name="T52" fmla="*/ 694 w 11208"/>
              <a:gd name="T53" fmla="*/ 981 h 9861"/>
              <a:gd name="T54" fmla="*/ 1654 w 11208"/>
              <a:gd name="T55" fmla="*/ 532 h 9861"/>
              <a:gd name="T56" fmla="*/ 4430 w 11208"/>
              <a:gd name="T57" fmla="*/ 532 h 9861"/>
              <a:gd name="T58" fmla="*/ 6145 w 11208"/>
              <a:gd name="T59" fmla="*/ 1186 h 9861"/>
              <a:gd name="T60" fmla="*/ 6309 w 11208"/>
              <a:gd name="T61" fmla="*/ 1595 h 9861"/>
              <a:gd name="T62" fmla="*/ 694 w 11208"/>
              <a:gd name="T63" fmla="*/ 1595 h 9861"/>
              <a:gd name="T64" fmla="*/ 694 w 11208"/>
              <a:gd name="T65" fmla="*/ 981 h 9861"/>
              <a:gd name="T66" fmla="*/ 10554 w 11208"/>
              <a:gd name="T67" fmla="*/ 8453 h 9861"/>
              <a:gd name="T68" fmla="*/ 9635 w 11208"/>
              <a:gd name="T69" fmla="*/ 9249 h 9861"/>
              <a:gd name="T70" fmla="*/ 1613 w 11208"/>
              <a:gd name="T71" fmla="*/ 9249 h 9861"/>
              <a:gd name="T72" fmla="*/ 694 w 11208"/>
              <a:gd name="T73" fmla="*/ 8330 h 9861"/>
              <a:gd name="T74" fmla="*/ 694 w 11208"/>
              <a:gd name="T75" fmla="*/ 2246 h 9861"/>
              <a:gd name="T76" fmla="*/ 9799 w 11208"/>
              <a:gd name="T77" fmla="*/ 2246 h 9861"/>
              <a:gd name="T78" fmla="*/ 10554 w 11208"/>
              <a:gd name="T79" fmla="*/ 3165 h 9861"/>
              <a:gd name="T80" fmla="*/ 10554 w 11208"/>
              <a:gd name="T81" fmla="*/ 8453 h 9861"/>
              <a:gd name="T82" fmla="*/ 1816 w 11208"/>
              <a:gd name="T83" fmla="*/ 4329 h 9861"/>
              <a:gd name="T84" fmla="*/ 2674 w 11208"/>
              <a:gd name="T85" fmla="*/ 4329 h 9861"/>
              <a:gd name="T86" fmla="*/ 2674 w 11208"/>
              <a:gd name="T87" fmla="*/ 5186 h 9861"/>
              <a:gd name="T88" fmla="*/ 1816 w 11208"/>
              <a:gd name="T89" fmla="*/ 5186 h 9861"/>
              <a:gd name="T90" fmla="*/ 1816 w 11208"/>
              <a:gd name="T91" fmla="*/ 4329 h 9861"/>
              <a:gd name="T92" fmla="*/ 1816 w 11208"/>
              <a:gd name="T93" fmla="*/ 6595 h 9861"/>
              <a:gd name="T94" fmla="*/ 2674 w 11208"/>
              <a:gd name="T95" fmla="*/ 6595 h 9861"/>
              <a:gd name="T96" fmla="*/ 2674 w 11208"/>
              <a:gd name="T97" fmla="*/ 7453 h 9861"/>
              <a:gd name="T98" fmla="*/ 1816 w 11208"/>
              <a:gd name="T99" fmla="*/ 7453 h 9861"/>
              <a:gd name="T100" fmla="*/ 1816 w 11208"/>
              <a:gd name="T101" fmla="*/ 6595 h 9861"/>
              <a:gd name="T102" fmla="*/ 1816 w 11208"/>
              <a:gd name="T103" fmla="*/ 6595 h 98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1208" h="9861">
                <a:moveTo>
                  <a:pt x="9125" y="4533"/>
                </a:moveTo>
                <a:lnTo>
                  <a:pt x="4287" y="4533"/>
                </a:lnTo>
                <a:cubicBezTo>
                  <a:pt x="4144" y="4533"/>
                  <a:pt x="4022" y="4655"/>
                  <a:pt x="4022" y="4798"/>
                </a:cubicBezTo>
                <a:cubicBezTo>
                  <a:pt x="4022" y="4940"/>
                  <a:pt x="4144" y="5063"/>
                  <a:pt x="4287" y="5063"/>
                </a:cubicBezTo>
                <a:lnTo>
                  <a:pt x="9125" y="5063"/>
                </a:lnTo>
                <a:cubicBezTo>
                  <a:pt x="9268" y="5063"/>
                  <a:pt x="9390" y="4940"/>
                  <a:pt x="9390" y="4798"/>
                </a:cubicBezTo>
                <a:cubicBezTo>
                  <a:pt x="9390" y="4635"/>
                  <a:pt x="9268" y="4533"/>
                  <a:pt x="9125" y="4533"/>
                </a:cubicBezTo>
                <a:close/>
                <a:moveTo>
                  <a:pt x="9125" y="6759"/>
                </a:moveTo>
                <a:lnTo>
                  <a:pt x="4287" y="6759"/>
                </a:lnTo>
                <a:cubicBezTo>
                  <a:pt x="4144" y="6759"/>
                  <a:pt x="4022" y="6881"/>
                  <a:pt x="4022" y="7024"/>
                </a:cubicBezTo>
                <a:cubicBezTo>
                  <a:pt x="4022" y="7166"/>
                  <a:pt x="4144" y="7289"/>
                  <a:pt x="4287" y="7289"/>
                </a:cubicBezTo>
                <a:lnTo>
                  <a:pt x="9125" y="7289"/>
                </a:lnTo>
                <a:cubicBezTo>
                  <a:pt x="9268" y="7289"/>
                  <a:pt x="9390" y="7166"/>
                  <a:pt x="9390" y="7024"/>
                </a:cubicBezTo>
                <a:cubicBezTo>
                  <a:pt x="9390" y="6881"/>
                  <a:pt x="9268" y="6759"/>
                  <a:pt x="9125" y="6759"/>
                </a:cubicBezTo>
                <a:close/>
                <a:moveTo>
                  <a:pt x="10514" y="1614"/>
                </a:moveTo>
                <a:lnTo>
                  <a:pt x="7043" y="1614"/>
                </a:lnTo>
                <a:lnTo>
                  <a:pt x="6982" y="1450"/>
                </a:lnTo>
                <a:cubicBezTo>
                  <a:pt x="6573" y="306"/>
                  <a:pt x="5777" y="21"/>
                  <a:pt x="5185" y="0"/>
                </a:cubicBezTo>
                <a:lnTo>
                  <a:pt x="694" y="0"/>
                </a:lnTo>
                <a:cubicBezTo>
                  <a:pt x="307" y="0"/>
                  <a:pt x="0" y="306"/>
                  <a:pt x="0" y="674"/>
                </a:cubicBezTo>
                <a:lnTo>
                  <a:pt x="0" y="9188"/>
                </a:lnTo>
                <a:cubicBezTo>
                  <a:pt x="0" y="9555"/>
                  <a:pt x="307" y="9861"/>
                  <a:pt x="694" y="9861"/>
                </a:cubicBezTo>
                <a:lnTo>
                  <a:pt x="10514" y="9861"/>
                </a:lnTo>
                <a:cubicBezTo>
                  <a:pt x="10902" y="9861"/>
                  <a:pt x="11208" y="9555"/>
                  <a:pt x="11208" y="9188"/>
                </a:cubicBezTo>
                <a:lnTo>
                  <a:pt x="11208" y="2288"/>
                </a:lnTo>
                <a:cubicBezTo>
                  <a:pt x="11208" y="1920"/>
                  <a:pt x="10902" y="1614"/>
                  <a:pt x="10514" y="1614"/>
                </a:cubicBezTo>
                <a:close/>
                <a:moveTo>
                  <a:pt x="694" y="981"/>
                </a:moveTo>
                <a:cubicBezTo>
                  <a:pt x="694" y="450"/>
                  <a:pt x="878" y="532"/>
                  <a:pt x="1654" y="532"/>
                </a:cubicBezTo>
                <a:lnTo>
                  <a:pt x="4430" y="532"/>
                </a:lnTo>
                <a:cubicBezTo>
                  <a:pt x="5614" y="532"/>
                  <a:pt x="5920" y="797"/>
                  <a:pt x="6145" y="1186"/>
                </a:cubicBezTo>
                <a:lnTo>
                  <a:pt x="6309" y="1595"/>
                </a:lnTo>
                <a:lnTo>
                  <a:pt x="694" y="1595"/>
                </a:lnTo>
                <a:lnTo>
                  <a:pt x="694" y="981"/>
                </a:lnTo>
                <a:close/>
                <a:moveTo>
                  <a:pt x="10554" y="8453"/>
                </a:moveTo>
                <a:cubicBezTo>
                  <a:pt x="10554" y="9229"/>
                  <a:pt x="10289" y="9249"/>
                  <a:pt x="9635" y="9249"/>
                </a:cubicBezTo>
                <a:lnTo>
                  <a:pt x="1613" y="9249"/>
                </a:lnTo>
                <a:cubicBezTo>
                  <a:pt x="816" y="9249"/>
                  <a:pt x="694" y="9188"/>
                  <a:pt x="694" y="8330"/>
                </a:cubicBezTo>
                <a:lnTo>
                  <a:pt x="694" y="2246"/>
                </a:lnTo>
                <a:lnTo>
                  <a:pt x="9799" y="2246"/>
                </a:lnTo>
                <a:cubicBezTo>
                  <a:pt x="10657" y="2246"/>
                  <a:pt x="10554" y="2573"/>
                  <a:pt x="10554" y="3165"/>
                </a:cubicBezTo>
                <a:lnTo>
                  <a:pt x="10554" y="8453"/>
                </a:lnTo>
                <a:close/>
                <a:moveTo>
                  <a:pt x="1816" y="4329"/>
                </a:moveTo>
                <a:lnTo>
                  <a:pt x="2674" y="4329"/>
                </a:lnTo>
                <a:lnTo>
                  <a:pt x="2674" y="5186"/>
                </a:lnTo>
                <a:lnTo>
                  <a:pt x="1816" y="5186"/>
                </a:lnTo>
                <a:lnTo>
                  <a:pt x="1816" y="4329"/>
                </a:lnTo>
                <a:close/>
                <a:moveTo>
                  <a:pt x="1816" y="6595"/>
                </a:moveTo>
                <a:lnTo>
                  <a:pt x="2674" y="6595"/>
                </a:lnTo>
                <a:lnTo>
                  <a:pt x="2674" y="7453"/>
                </a:lnTo>
                <a:lnTo>
                  <a:pt x="1816" y="7453"/>
                </a:lnTo>
                <a:lnTo>
                  <a:pt x="1816" y="6595"/>
                </a:lnTo>
                <a:close/>
                <a:moveTo>
                  <a:pt x="1816" y="6595"/>
                </a:move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31899360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 bldLvl="0" animBg="1"/>
      <p:bldP spid="10" grpId="0" bldLvl="0" animBg="1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23" grpId="0" animBg="1"/>
      <p:bldP spid="24" grpId="0" animBg="1"/>
      <p:bldP spid="25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B64713F5-4317-4F6E-A8AF-E5257996DD95}"/>
              </a:ext>
            </a:extLst>
          </p:cNvPr>
          <p:cNvSpPr>
            <a:spLocks noChangeAspect="1"/>
          </p:cNvSpPr>
          <p:nvPr/>
        </p:nvSpPr>
        <p:spPr>
          <a:xfrm rot="2793837">
            <a:off x="8412655" y="2918960"/>
            <a:ext cx="1595572" cy="1594427"/>
          </a:xfrm>
          <a:prstGeom prst="rect">
            <a:avLst/>
          </a:prstGeom>
          <a:noFill/>
          <a:ln w="12065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95A2EF-D1C0-4EE6-9F94-57589B591E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7730735">
            <a:off x="9361312" y="-3811510"/>
            <a:ext cx="5661376" cy="7774672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A2C3BD0D-9BB6-4576-A059-FD582556BA5D}"/>
              </a:ext>
            </a:extLst>
          </p:cNvPr>
          <p:cNvSpPr>
            <a:spLocks noChangeAspect="1"/>
          </p:cNvSpPr>
          <p:nvPr/>
        </p:nvSpPr>
        <p:spPr>
          <a:xfrm rot="2793837">
            <a:off x="2022422" y="946006"/>
            <a:ext cx="5033103" cy="5029492"/>
          </a:xfrm>
          <a:prstGeom prst="rect">
            <a:avLst/>
          </a:prstGeom>
          <a:noFill/>
          <a:ln w="12065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653855F-62D9-4BCD-A755-9F7D60930220}"/>
              </a:ext>
            </a:extLst>
          </p:cNvPr>
          <p:cNvSpPr>
            <a:spLocks noChangeAspect="1"/>
          </p:cNvSpPr>
          <p:nvPr/>
        </p:nvSpPr>
        <p:spPr>
          <a:xfrm rot="2793837">
            <a:off x="3452356" y="1117455"/>
            <a:ext cx="5033103" cy="5029492"/>
          </a:xfrm>
          <a:prstGeom prst="rect">
            <a:avLst/>
          </a:prstGeom>
          <a:solidFill>
            <a:srgbClr val="FB5F56"/>
          </a:solidFill>
          <a:ln w="1206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11" name="isļíḍê">
            <a:extLst>
              <a:ext uri="{FF2B5EF4-FFF2-40B4-BE49-F238E27FC236}">
                <a16:creationId xmlns:a16="http://schemas.microsoft.com/office/drawing/2014/main" id="{0949676A-ACB4-4DF8-8515-19E6E59FD0DE}"/>
              </a:ext>
            </a:extLst>
          </p:cNvPr>
          <p:cNvSpPr txBox="1"/>
          <p:nvPr/>
        </p:nvSpPr>
        <p:spPr>
          <a:xfrm>
            <a:off x="4237475" y="2009569"/>
            <a:ext cx="34606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1" u="none" strike="noStrike" kern="1200" cap="none" spc="0" normalizeH="0" baseline="0" noProof="0" dirty="0">
                <a:ln w="1905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Part 03</a:t>
            </a:r>
            <a:endParaRPr kumimoji="0" lang="zh-CN" altLang="en-US" sz="7200" b="1" i="1" u="none" strike="noStrike" kern="1200" cap="none" spc="0" normalizeH="0" baseline="0" noProof="0" dirty="0">
              <a:ln w="19050"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8" name="íṡ1iḍe">
            <a:extLst>
              <a:ext uri="{FF2B5EF4-FFF2-40B4-BE49-F238E27FC236}">
                <a16:creationId xmlns:a16="http://schemas.microsoft.com/office/drawing/2014/main" id="{FDF88144-7E5E-4C9B-825E-5D6534CF72F4}"/>
              </a:ext>
            </a:extLst>
          </p:cNvPr>
          <p:cNvSpPr txBox="1"/>
          <p:nvPr/>
        </p:nvSpPr>
        <p:spPr>
          <a:xfrm>
            <a:off x="3595584" y="3296767"/>
            <a:ext cx="50874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输入你的标题文字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1A18113-2347-470D-AB7F-68BEF86C6E24}"/>
              </a:ext>
            </a:extLst>
          </p:cNvPr>
          <p:cNvSpPr txBox="1"/>
          <p:nvPr/>
        </p:nvSpPr>
        <p:spPr>
          <a:xfrm>
            <a:off x="3595584" y="4153078"/>
            <a:ext cx="4933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CREATIVE GEOMETRY INTERNET PROJECT REPORT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A424179-D8F2-43FF-A6A8-5F929833B6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7730735">
            <a:off x="-4440217" y="2762461"/>
            <a:ext cx="4910333" cy="674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78476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10" grpId="0" animBg="1"/>
      <p:bldP spid="11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CB655BDD-D394-4AC7-9200-811A24FA1F30}"/>
              </a:ext>
            </a:extLst>
          </p:cNvPr>
          <p:cNvGrpSpPr/>
          <p:nvPr/>
        </p:nvGrpSpPr>
        <p:grpSpPr>
          <a:xfrm>
            <a:off x="1270360" y="1649145"/>
            <a:ext cx="10134241" cy="4052037"/>
            <a:chOff x="1270360" y="1649145"/>
            <a:chExt cx="10134241" cy="4052037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3464EF1-9F4F-46E0-BC79-B8DB9161A419}"/>
                </a:ext>
              </a:extLst>
            </p:cNvPr>
            <p:cNvGrpSpPr/>
            <p:nvPr/>
          </p:nvGrpSpPr>
          <p:grpSpPr>
            <a:xfrm>
              <a:off x="1270360" y="1649145"/>
              <a:ext cx="10134241" cy="4052037"/>
              <a:chOff x="1145900" y="1804720"/>
              <a:chExt cx="10134241" cy="4052037"/>
            </a:xfrm>
          </p:grpSpPr>
          <p:sp>
            <p:nvSpPr>
              <p:cNvPr id="11" name="ïṡḷïḓê">
                <a:extLst>
                  <a:ext uri="{FF2B5EF4-FFF2-40B4-BE49-F238E27FC236}">
                    <a16:creationId xmlns:a16="http://schemas.microsoft.com/office/drawing/2014/main" id="{3317FCAA-E423-481C-9884-D6DB2C84D7B9}"/>
                  </a:ext>
                </a:extLst>
              </p:cNvPr>
              <p:cNvSpPr/>
              <p:nvPr/>
            </p:nvSpPr>
            <p:spPr>
              <a:xfrm>
                <a:off x="1145900" y="1804721"/>
                <a:ext cx="944955" cy="944955"/>
              </a:xfrm>
              <a:prstGeom prst="ellipse">
                <a:avLst/>
              </a:prstGeom>
              <a:solidFill>
                <a:srgbClr val="FB5F56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zh-CN" altLang="en-US" sz="3200" b="1" i="1" dirty="0">
                  <a:cs typeface="+mn-ea"/>
                  <a:sym typeface="+mn-lt"/>
                </a:endParaRPr>
              </a:p>
            </p:txBody>
          </p:sp>
          <p:cxnSp>
            <p:nvCxnSpPr>
              <p:cNvPr id="12" name="肘形连接符 56">
                <a:extLst>
                  <a:ext uri="{FF2B5EF4-FFF2-40B4-BE49-F238E27FC236}">
                    <a16:creationId xmlns:a16="http://schemas.microsoft.com/office/drawing/2014/main" id="{31A3E5C1-C4AB-4F66-A0AF-E2EC882E9F8B}"/>
                  </a:ext>
                </a:extLst>
              </p:cNvPr>
              <p:cNvCxnSpPr>
                <a:stCxn id="11" idx="4"/>
              </p:cNvCxnSpPr>
              <p:nvPr/>
            </p:nvCxnSpPr>
            <p:spPr>
              <a:xfrm rot="16200000" flipH="1">
                <a:off x="1455581" y="2912468"/>
                <a:ext cx="540081" cy="214491"/>
              </a:xfrm>
              <a:prstGeom prst="bentConnector2">
                <a:avLst/>
              </a:prstGeom>
              <a:ln w="3175" cap="rnd">
                <a:solidFill>
                  <a:srgbClr val="FB5F56"/>
                </a:solidFill>
                <a:round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ïśḻîdè">
                <a:extLst>
                  <a:ext uri="{FF2B5EF4-FFF2-40B4-BE49-F238E27FC236}">
                    <a16:creationId xmlns:a16="http://schemas.microsoft.com/office/drawing/2014/main" id="{22CDF922-A00B-4857-B36D-539582F2BD2A}"/>
                  </a:ext>
                </a:extLst>
              </p:cNvPr>
              <p:cNvSpPr/>
              <p:nvPr/>
            </p:nvSpPr>
            <p:spPr>
              <a:xfrm>
                <a:off x="3586382" y="1804720"/>
                <a:ext cx="944954" cy="944954"/>
              </a:xfrm>
              <a:prstGeom prst="ellipse">
                <a:avLst/>
              </a:prstGeom>
              <a:solidFill>
                <a:srgbClr val="2A3360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lvl="0" algn="ctr">
                  <a:buClrTx/>
                  <a:buSzTx/>
                  <a:buFontTx/>
                </a:pPr>
                <a:endParaRPr lang="zh-CN" altLang="en-US" sz="3200" b="1" i="1" dirty="0">
                  <a:cs typeface="+mn-ea"/>
                  <a:sym typeface="+mn-lt"/>
                </a:endParaRPr>
              </a:p>
            </p:txBody>
          </p:sp>
          <p:cxnSp>
            <p:nvCxnSpPr>
              <p:cNvPr id="14" name="肘形连接符 58">
                <a:extLst>
                  <a:ext uri="{FF2B5EF4-FFF2-40B4-BE49-F238E27FC236}">
                    <a16:creationId xmlns:a16="http://schemas.microsoft.com/office/drawing/2014/main" id="{5DF1CA9F-0D6F-487F-ACDA-B519D30E648D}"/>
                  </a:ext>
                </a:extLst>
              </p:cNvPr>
              <p:cNvCxnSpPr>
                <a:stCxn id="13" idx="4"/>
              </p:cNvCxnSpPr>
              <p:nvPr/>
            </p:nvCxnSpPr>
            <p:spPr>
              <a:xfrm rot="16200000" flipH="1">
                <a:off x="3876728" y="2931804"/>
                <a:ext cx="540081" cy="175819"/>
              </a:xfrm>
              <a:prstGeom prst="bentConnector2">
                <a:avLst/>
              </a:prstGeom>
              <a:ln w="3175" cap="rnd">
                <a:solidFill>
                  <a:srgbClr val="2A3360"/>
                </a:solidFill>
                <a:round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îṧľíḍè">
                <a:extLst>
                  <a:ext uri="{FF2B5EF4-FFF2-40B4-BE49-F238E27FC236}">
                    <a16:creationId xmlns:a16="http://schemas.microsoft.com/office/drawing/2014/main" id="{5ED7A205-8BBA-4784-929D-3CC56C93B84B}"/>
                  </a:ext>
                </a:extLst>
              </p:cNvPr>
              <p:cNvSpPr/>
              <p:nvPr/>
            </p:nvSpPr>
            <p:spPr>
              <a:xfrm>
                <a:off x="5988192" y="1804720"/>
                <a:ext cx="944954" cy="944954"/>
              </a:xfrm>
              <a:prstGeom prst="ellipse">
                <a:avLst/>
              </a:prstGeom>
              <a:solidFill>
                <a:srgbClr val="FB5F56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lvl="0" algn="ctr">
                  <a:buClrTx/>
                  <a:buSzTx/>
                  <a:buFontTx/>
                </a:pPr>
                <a:endParaRPr lang="zh-CN" altLang="en-US" sz="3200" b="1" i="1" dirty="0">
                  <a:cs typeface="+mn-ea"/>
                  <a:sym typeface="+mn-lt"/>
                </a:endParaRPr>
              </a:p>
            </p:txBody>
          </p:sp>
          <p:cxnSp>
            <p:nvCxnSpPr>
              <p:cNvPr id="16" name="肘形连接符 60">
                <a:extLst>
                  <a:ext uri="{FF2B5EF4-FFF2-40B4-BE49-F238E27FC236}">
                    <a16:creationId xmlns:a16="http://schemas.microsoft.com/office/drawing/2014/main" id="{0258530F-45F7-4FE8-B6A6-2666C5EF2F77}"/>
                  </a:ext>
                </a:extLst>
              </p:cNvPr>
              <p:cNvCxnSpPr>
                <a:stCxn id="15" idx="4"/>
              </p:cNvCxnSpPr>
              <p:nvPr/>
            </p:nvCxnSpPr>
            <p:spPr>
              <a:xfrm rot="16200000" flipH="1">
                <a:off x="6259202" y="2951140"/>
                <a:ext cx="540081" cy="137147"/>
              </a:xfrm>
              <a:prstGeom prst="bentConnector2">
                <a:avLst/>
              </a:prstGeom>
              <a:ln w="3175" cap="rnd">
                <a:solidFill>
                  <a:srgbClr val="FB5F56"/>
                </a:solidFill>
                <a:round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íṥlïḓé">
                <a:extLst>
                  <a:ext uri="{FF2B5EF4-FFF2-40B4-BE49-F238E27FC236}">
                    <a16:creationId xmlns:a16="http://schemas.microsoft.com/office/drawing/2014/main" id="{EA7949EC-4DF9-49BB-9659-76A09AAC4EF4}"/>
                  </a:ext>
                </a:extLst>
              </p:cNvPr>
              <p:cNvSpPr/>
              <p:nvPr/>
            </p:nvSpPr>
            <p:spPr>
              <a:xfrm>
                <a:off x="8351331" y="1804720"/>
                <a:ext cx="944954" cy="944954"/>
              </a:xfrm>
              <a:prstGeom prst="ellipse">
                <a:avLst/>
              </a:prstGeom>
              <a:solidFill>
                <a:srgbClr val="2A3360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lvl="0" algn="ctr">
                  <a:buClrTx/>
                  <a:buSzTx/>
                  <a:buFontTx/>
                </a:pPr>
                <a:endParaRPr lang="zh-CN" altLang="en-US" sz="3200" b="1" i="1" dirty="0">
                  <a:cs typeface="+mn-ea"/>
                  <a:sym typeface="+mn-lt"/>
                </a:endParaRPr>
              </a:p>
            </p:txBody>
          </p:sp>
          <p:cxnSp>
            <p:nvCxnSpPr>
              <p:cNvPr id="18" name="肘形连接符 62">
                <a:extLst>
                  <a:ext uri="{FF2B5EF4-FFF2-40B4-BE49-F238E27FC236}">
                    <a16:creationId xmlns:a16="http://schemas.microsoft.com/office/drawing/2014/main" id="{3C246685-D16F-4CA2-BFC5-AD6025DBBC01}"/>
                  </a:ext>
                </a:extLst>
              </p:cNvPr>
              <p:cNvCxnSpPr>
                <a:stCxn id="17" idx="4"/>
              </p:cNvCxnSpPr>
              <p:nvPr/>
            </p:nvCxnSpPr>
            <p:spPr>
              <a:xfrm rot="16200000" flipH="1">
                <a:off x="8622167" y="2951313"/>
                <a:ext cx="540081" cy="136800"/>
              </a:xfrm>
              <a:prstGeom prst="bentConnector2">
                <a:avLst/>
              </a:prstGeom>
              <a:ln w="3175" cap="rnd">
                <a:solidFill>
                  <a:srgbClr val="2A3360"/>
                </a:solidFill>
                <a:round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îṥļíde">
                <a:extLst>
                  <a:ext uri="{FF2B5EF4-FFF2-40B4-BE49-F238E27FC236}">
                    <a16:creationId xmlns:a16="http://schemas.microsoft.com/office/drawing/2014/main" id="{A64147EA-51DA-491C-BCCE-B612099311E9}"/>
                  </a:ext>
                </a:extLst>
              </p:cNvPr>
              <p:cNvSpPr txBox="1"/>
              <p:nvPr/>
            </p:nvSpPr>
            <p:spPr>
              <a:xfrm>
                <a:off x="1246763" y="5331420"/>
                <a:ext cx="10033378" cy="5253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>
                  <a:lnSpc>
                    <a:spcPct val="150000"/>
                  </a:lnSpc>
                  <a:defRPr sz="120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cs typeface="+mn-ea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dirty="0">
                    <a:solidFill>
                      <a:srgbClr val="FB5F56"/>
                    </a:solidFill>
                    <a:latin typeface="+mn-lt"/>
                    <a:ea typeface="+mn-ea"/>
                    <a:sym typeface="+mn-lt"/>
                  </a:rPr>
                  <a:t>点击输入标题点击输入相关标题。点击输入标题。点击输入标题。点击输入标题点击输入相关标题。点击输入标题。点击输入标题。点击输入标题点击输入相关标题。点击输入标题。点击输入标题。点击输入标题点击输入相关标题。点击输入标题。</a:t>
                </a:r>
                <a:endParaRPr lang="en-US" altLang="zh-CN" dirty="0">
                  <a:solidFill>
                    <a:srgbClr val="FB5F56"/>
                  </a:solidFill>
                  <a:latin typeface="+mn-lt"/>
                  <a:ea typeface="+mn-ea"/>
                  <a:sym typeface="+mn-lt"/>
                </a:endParaRPr>
              </a:p>
            </p:txBody>
          </p: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FFF4EA9B-F1BA-49E5-8ECB-8BFEC3A94A34}"/>
                  </a:ext>
                </a:extLst>
              </p:cNvPr>
              <p:cNvGrpSpPr/>
              <p:nvPr/>
            </p:nvGrpSpPr>
            <p:grpSpPr>
              <a:xfrm>
                <a:off x="1942087" y="3089699"/>
                <a:ext cx="1951482" cy="1197356"/>
                <a:chOff x="1942087" y="3089699"/>
                <a:chExt cx="1951482" cy="1197356"/>
              </a:xfrm>
            </p:grpSpPr>
            <p:sp>
              <p:nvSpPr>
                <p:cNvPr id="30" name="文本框 29">
                  <a:extLst>
                    <a:ext uri="{FF2B5EF4-FFF2-40B4-BE49-F238E27FC236}">
                      <a16:creationId xmlns:a16="http://schemas.microsoft.com/office/drawing/2014/main" id="{3F0B76F3-F2FB-4006-BF8C-405A0A8BBFF6}"/>
                    </a:ext>
                  </a:extLst>
                </p:cNvPr>
                <p:cNvSpPr txBox="1"/>
                <p:nvPr/>
              </p:nvSpPr>
              <p:spPr>
                <a:xfrm>
                  <a:off x="1942087" y="3089699"/>
                  <a:ext cx="1523365" cy="3987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>
                    <a:defRPr/>
                  </a:pPr>
                  <a:r>
                    <a:rPr lang="zh-CN" altLang="en-US" sz="2000" b="1" dirty="0">
                      <a:solidFill>
                        <a:srgbClr val="FB5F56"/>
                      </a:solidFill>
                      <a:cs typeface="+mn-ea"/>
                      <a:sym typeface="+mn-lt"/>
                    </a:rPr>
                    <a:t>输入小标题</a:t>
                  </a:r>
                </a:p>
              </p:txBody>
            </p:sp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D7D72B79-47B8-445C-838C-3A2C3A454159}"/>
                    </a:ext>
                  </a:extLst>
                </p:cNvPr>
                <p:cNvSpPr txBox="1"/>
                <p:nvPr/>
              </p:nvSpPr>
              <p:spPr>
                <a:xfrm>
                  <a:off x="2013969" y="3489721"/>
                  <a:ext cx="1879600" cy="79733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sz="1200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cs typeface="+mn-ea"/>
                    </a:defRPr>
                  </a:lvl1pPr>
                </a:lstStyle>
                <a:p>
                  <a:r>
                    <a:rPr lang="zh-CN" altLang="en-US" dirty="0">
                      <a:solidFill>
                        <a:srgbClr val="FB5F56"/>
                      </a:solidFill>
                      <a:latin typeface="+mn-lt"/>
                      <a:ea typeface="+mn-ea"/>
                      <a:sym typeface="+mn-lt"/>
                    </a:rPr>
                    <a:t>点击输入标题点击输入相关标题。点击输入标题。点击输入标题。</a:t>
                  </a:r>
                  <a:endParaRPr lang="en-US" altLang="zh-CN" dirty="0">
                    <a:solidFill>
                      <a:srgbClr val="FB5F56"/>
                    </a:solidFill>
                    <a:latin typeface="+mn-lt"/>
                    <a:ea typeface="+mn-ea"/>
                    <a:sym typeface="+mn-lt"/>
                  </a:endParaRPr>
                </a:p>
              </p:txBody>
            </p:sp>
          </p:grp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9319B7A3-8D87-4393-8855-9902FC39732D}"/>
                  </a:ext>
                </a:extLst>
              </p:cNvPr>
              <p:cNvGrpSpPr/>
              <p:nvPr/>
            </p:nvGrpSpPr>
            <p:grpSpPr>
              <a:xfrm>
                <a:off x="4343897" y="3089699"/>
                <a:ext cx="1951482" cy="1197356"/>
                <a:chOff x="1942087" y="3089699"/>
                <a:chExt cx="1951482" cy="1197356"/>
              </a:xfrm>
            </p:grpSpPr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CA1D25E1-3638-45EE-92B4-0A01A0474DB2}"/>
                    </a:ext>
                  </a:extLst>
                </p:cNvPr>
                <p:cNvSpPr txBox="1"/>
                <p:nvPr/>
              </p:nvSpPr>
              <p:spPr>
                <a:xfrm>
                  <a:off x="1942087" y="3089699"/>
                  <a:ext cx="1879600" cy="3987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defRPr/>
                  </a:pPr>
                  <a:r>
                    <a:rPr lang="zh-CN" altLang="en-US" sz="2000" b="1" dirty="0">
                      <a:solidFill>
                        <a:srgbClr val="2A3360"/>
                      </a:solidFill>
                      <a:cs typeface="+mn-ea"/>
                      <a:sym typeface="+mn-lt"/>
                    </a:rPr>
                    <a:t>输入小标题</a:t>
                  </a:r>
                </a:p>
              </p:txBody>
            </p:sp>
            <p:sp>
              <p:nvSpPr>
                <p:cNvPr id="29" name="文本框 28">
                  <a:extLst>
                    <a:ext uri="{FF2B5EF4-FFF2-40B4-BE49-F238E27FC236}">
                      <a16:creationId xmlns:a16="http://schemas.microsoft.com/office/drawing/2014/main" id="{3C5BC964-BF62-460A-BEB1-35324709AD86}"/>
                    </a:ext>
                  </a:extLst>
                </p:cNvPr>
                <p:cNvSpPr txBox="1"/>
                <p:nvPr/>
              </p:nvSpPr>
              <p:spPr>
                <a:xfrm>
                  <a:off x="2013969" y="3489721"/>
                  <a:ext cx="1879600" cy="79733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sz="1200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cs typeface="+mn-ea"/>
                    </a:defRPr>
                  </a:lvl1pPr>
                </a:lstStyle>
                <a:p>
                  <a:r>
                    <a:rPr lang="zh-CN" altLang="en-US" dirty="0">
                      <a:solidFill>
                        <a:srgbClr val="2A3360"/>
                      </a:solidFill>
                      <a:latin typeface="+mn-lt"/>
                      <a:ea typeface="+mn-ea"/>
                      <a:sym typeface="+mn-lt"/>
                    </a:rPr>
                    <a:t>点击输入标题点击输入相关标题。点击输入标题。点击输入标题。</a:t>
                  </a:r>
                  <a:endParaRPr lang="en-US" altLang="zh-CN" dirty="0">
                    <a:solidFill>
                      <a:srgbClr val="2A3360"/>
                    </a:solidFill>
                    <a:latin typeface="+mn-lt"/>
                    <a:ea typeface="+mn-ea"/>
                    <a:sym typeface="+mn-lt"/>
                  </a:endParaRPr>
                </a:p>
              </p:txBody>
            </p:sp>
          </p:grp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4BDB4A9F-0AA4-4DF7-AB72-58F2F069B01D}"/>
                  </a:ext>
                </a:extLst>
              </p:cNvPr>
              <p:cNvGrpSpPr/>
              <p:nvPr/>
            </p:nvGrpSpPr>
            <p:grpSpPr>
              <a:xfrm>
                <a:off x="6707035" y="3089699"/>
                <a:ext cx="1951482" cy="1197356"/>
                <a:chOff x="1942087" y="3089699"/>
                <a:chExt cx="1951482" cy="1197356"/>
              </a:xfrm>
            </p:grpSpPr>
            <p:sp>
              <p:nvSpPr>
                <p:cNvPr id="26" name="文本框 25">
                  <a:extLst>
                    <a:ext uri="{FF2B5EF4-FFF2-40B4-BE49-F238E27FC236}">
                      <a16:creationId xmlns:a16="http://schemas.microsoft.com/office/drawing/2014/main" id="{55FFFB45-D81F-465C-BB92-564E5F31A77B}"/>
                    </a:ext>
                  </a:extLst>
                </p:cNvPr>
                <p:cNvSpPr txBox="1"/>
                <p:nvPr/>
              </p:nvSpPr>
              <p:spPr>
                <a:xfrm>
                  <a:off x="1942087" y="3089699"/>
                  <a:ext cx="1879600" cy="3987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>
                    <a:defRPr/>
                  </a:pPr>
                  <a:r>
                    <a:rPr lang="zh-CN" altLang="en-US" sz="2000" b="1" dirty="0">
                      <a:solidFill>
                        <a:srgbClr val="FB5F56"/>
                      </a:solidFill>
                      <a:cs typeface="+mn-ea"/>
                      <a:sym typeface="+mn-lt"/>
                    </a:rPr>
                    <a:t>输入小标题</a:t>
                  </a:r>
                </a:p>
              </p:txBody>
            </p:sp>
            <p:sp>
              <p:nvSpPr>
                <p:cNvPr id="27" name="文本框 26">
                  <a:extLst>
                    <a:ext uri="{FF2B5EF4-FFF2-40B4-BE49-F238E27FC236}">
                      <a16:creationId xmlns:a16="http://schemas.microsoft.com/office/drawing/2014/main" id="{86000E48-7ADC-49DF-B617-ED98BBA87313}"/>
                    </a:ext>
                  </a:extLst>
                </p:cNvPr>
                <p:cNvSpPr txBox="1"/>
                <p:nvPr/>
              </p:nvSpPr>
              <p:spPr>
                <a:xfrm>
                  <a:off x="2013969" y="3489721"/>
                  <a:ext cx="1879600" cy="79733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sz="1200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cs typeface="+mn-ea"/>
                    </a:defRPr>
                  </a:lvl1pPr>
                </a:lstStyle>
                <a:p>
                  <a:r>
                    <a:rPr lang="zh-CN" altLang="en-US" dirty="0">
                      <a:solidFill>
                        <a:srgbClr val="FB5F56"/>
                      </a:solidFill>
                      <a:latin typeface="+mn-lt"/>
                      <a:ea typeface="+mn-ea"/>
                      <a:sym typeface="+mn-lt"/>
                    </a:rPr>
                    <a:t>点击输入标题点击输入相关标题。点击输入标题。点击输入标题。</a:t>
                  </a:r>
                  <a:endParaRPr lang="en-US" altLang="zh-CN" dirty="0">
                    <a:solidFill>
                      <a:srgbClr val="FB5F56"/>
                    </a:solidFill>
                    <a:latin typeface="+mn-lt"/>
                    <a:ea typeface="+mn-ea"/>
                    <a:sym typeface="+mn-lt"/>
                  </a:endParaRPr>
                </a:p>
              </p:txBody>
            </p:sp>
          </p:grp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BF5B8DAE-009B-4885-9360-C766E5E2A590}"/>
                  </a:ext>
                </a:extLst>
              </p:cNvPr>
              <p:cNvGrpSpPr/>
              <p:nvPr/>
            </p:nvGrpSpPr>
            <p:grpSpPr>
              <a:xfrm>
                <a:off x="9069827" y="3089699"/>
                <a:ext cx="1951482" cy="1197356"/>
                <a:chOff x="1942087" y="3089699"/>
                <a:chExt cx="1951482" cy="1197356"/>
              </a:xfrm>
            </p:grpSpPr>
            <p:sp>
              <p:nvSpPr>
                <p:cNvPr id="24" name="文本框 23">
                  <a:extLst>
                    <a:ext uri="{FF2B5EF4-FFF2-40B4-BE49-F238E27FC236}">
                      <a16:creationId xmlns:a16="http://schemas.microsoft.com/office/drawing/2014/main" id="{CE759671-DA39-4778-BFB4-ED7108280BC9}"/>
                    </a:ext>
                  </a:extLst>
                </p:cNvPr>
                <p:cNvSpPr txBox="1"/>
                <p:nvPr/>
              </p:nvSpPr>
              <p:spPr>
                <a:xfrm>
                  <a:off x="1942087" y="3089699"/>
                  <a:ext cx="1879600" cy="3987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defRPr/>
                  </a:pPr>
                  <a:r>
                    <a:rPr lang="zh-CN" altLang="en-US" sz="2000" b="1" dirty="0">
                      <a:solidFill>
                        <a:srgbClr val="2A3360"/>
                      </a:solidFill>
                      <a:cs typeface="+mn-ea"/>
                      <a:sym typeface="+mn-lt"/>
                    </a:rPr>
                    <a:t>输入小标题</a:t>
                  </a:r>
                </a:p>
              </p:txBody>
            </p:sp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C8239B37-923D-40A8-9A7E-604FA50EEE59}"/>
                    </a:ext>
                  </a:extLst>
                </p:cNvPr>
                <p:cNvSpPr txBox="1"/>
                <p:nvPr/>
              </p:nvSpPr>
              <p:spPr>
                <a:xfrm>
                  <a:off x="2013969" y="3489721"/>
                  <a:ext cx="1879600" cy="79733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sz="1200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cs typeface="+mn-ea"/>
                    </a:defRPr>
                  </a:lvl1pPr>
                </a:lstStyle>
                <a:p>
                  <a:r>
                    <a:rPr lang="zh-CN" altLang="en-US" dirty="0">
                      <a:solidFill>
                        <a:srgbClr val="2A3360"/>
                      </a:solidFill>
                      <a:latin typeface="+mn-lt"/>
                      <a:ea typeface="+mn-ea"/>
                      <a:sym typeface="+mn-lt"/>
                    </a:rPr>
                    <a:t>点击输入标题点击输入相关标题。点击输入标题。点击输入标题。</a:t>
                  </a:r>
                  <a:endParaRPr lang="en-US" altLang="zh-CN" dirty="0">
                    <a:solidFill>
                      <a:srgbClr val="2A3360"/>
                    </a:solidFill>
                    <a:latin typeface="+mn-lt"/>
                    <a:ea typeface="+mn-ea"/>
                    <a:sym typeface="+mn-lt"/>
                  </a:endParaRPr>
                </a:p>
              </p:txBody>
            </p:sp>
          </p:grpSp>
        </p:grpSp>
        <p:sp>
          <p:nvSpPr>
            <p:cNvPr id="9" name="圆角矩形 29">
              <a:extLst>
                <a:ext uri="{FF2B5EF4-FFF2-40B4-BE49-F238E27FC236}">
                  <a16:creationId xmlns:a16="http://schemas.microsoft.com/office/drawing/2014/main" id="{59B8AC4D-610F-4DF8-BBD5-B5C20FC9598A}"/>
                </a:ext>
              </a:extLst>
            </p:cNvPr>
            <p:cNvSpPr/>
            <p:nvPr/>
          </p:nvSpPr>
          <p:spPr>
            <a:xfrm>
              <a:off x="1407795" y="4509770"/>
              <a:ext cx="2619375" cy="488315"/>
            </a:xfrm>
            <a:prstGeom prst="roundRect">
              <a:avLst/>
            </a:prstGeom>
            <a:solidFill>
              <a:srgbClr val="2A33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8E2041B-6A94-4617-A7A0-340EA9ACCE1A}"/>
                </a:ext>
              </a:extLst>
            </p:cNvPr>
            <p:cNvSpPr txBox="1"/>
            <p:nvPr/>
          </p:nvSpPr>
          <p:spPr>
            <a:xfrm>
              <a:off x="1612900" y="4554220"/>
              <a:ext cx="2209165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此处输入标题</a:t>
              </a: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7D0E77C7-2BF5-46B7-A9A8-E10DCB8C14D4}"/>
              </a:ext>
            </a:extLst>
          </p:cNvPr>
          <p:cNvSpPr txBox="1"/>
          <p:nvPr/>
        </p:nvSpPr>
        <p:spPr>
          <a:xfrm>
            <a:off x="1270360" y="1937058"/>
            <a:ext cx="9449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37AA576-BF5B-4692-B258-846987F241BA}"/>
              </a:ext>
            </a:extLst>
          </p:cNvPr>
          <p:cNvSpPr txBox="1"/>
          <p:nvPr/>
        </p:nvSpPr>
        <p:spPr>
          <a:xfrm>
            <a:off x="3710841" y="1934424"/>
            <a:ext cx="9449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ECBC741-DE73-43F6-B89B-FB4DCFD99602}"/>
              </a:ext>
            </a:extLst>
          </p:cNvPr>
          <p:cNvSpPr txBox="1"/>
          <p:nvPr/>
        </p:nvSpPr>
        <p:spPr>
          <a:xfrm>
            <a:off x="6096000" y="1946616"/>
            <a:ext cx="9449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1FF23FD-42ED-466D-8641-94E25FAF3653}"/>
              </a:ext>
            </a:extLst>
          </p:cNvPr>
          <p:cNvSpPr txBox="1"/>
          <p:nvPr/>
        </p:nvSpPr>
        <p:spPr>
          <a:xfrm>
            <a:off x="8472278" y="1946616"/>
            <a:ext cx="9449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3563421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B6D8CF1-95D6-45EC-96CB-4CBDDAFF055F}"/>
              </a:ext>
            </a:extLst>
          </p:cNvPr>
          <p:cNvGrpSpPr/>
          <p:nvPr/>
        </p:nvGrpSpPr>
        <p:grpSpPr>
          <a:xfrm>
            <a:off x="3582035" y="2058809"/>
            <a:ext cx="5037816" cy="3210026"/>
            <a:chOff x="3090864" y="2100633"/>
            <a:chExt cx="5994399" cy="3819550"/>
          </a:xfrm>
        </p:grpSpPr>
        <p:sp>
          <p:nvSpPr>
            <p:cNvPr id="8" name="MH_Other_1">
              <a:extLst>
                <a:ext uri="{FF2B5EF4-FFF2-40B4-BE49-F238E27FC236}">
                  <a16:creationId xmlns:a16="http://schemas.microsoft.com/office/drawing/2014/main" id="{4541F9E6-3B7F-478D-915C-D17BC47DC773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 flipH="1">
              <a:off x="5946168" y="2100633"/>
              <a:ext cx="1217612" cy="6225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>
                <a:defRPr sz="2000" b="1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</a:defRPr>
              </a:lvl1pPr>
            </a:lstStyle>
            <a:p>
              <a:pPr>
                <a:defRPr/>
              </a:pPr>
              <a:r>
                <a:rPr lang="en-US" altLang="zh-CN" sz="2800" dirty="0">
                  <a:latin typeface="+mn-lt"/>
                  <a:ea typeface="+mn-ea"/>
                  <a:sym typeface="+mn-lt"/>
                </a:rPr>
                <a:t>01</a:t>
              </a:r>
            </a:p>
          </p:txBody>
        </p:sp>
        <p:sp>
          <p:nvSpPr>
            <p:cNvPr id="9" name="MH_Other_2">
              <a:extLst>
                <a:ext uri="{FF2B5EF4-FFF2-40B4-BE49-F238E27FC236}">
                  <a16:creationId xmlns:a16="http://schemas.microsoft.com/office/drawing/2014/main" id="{5D9CE3D7-2AB2-4B97-85B1-374CCEF4E188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 flipH="1">
              <a:off x="4960333" y="3399022"/>
              <a:ext cx="725131" cy="6225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>
                <a:defRPr sz="2800" b="1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</a:defRPr>
              </a:lvl1pPr>
            </a:lstStyle>
            <a:p>
              <a:pPr>
                <a:defRPr/>
              </a:pPr>
              <a:r>
                <a:rPr lang="en-US" altLang="zh-CN" dirty="0">
                  <a:latin typeface="+mn-lt"/>
                  <a:ea typeface="+mn-ea"/>
                  <a:sym typeface="+mn-lt"/>
                </a:rPr>
                <a:t>02</a:t>
              </a:r>
            </a:p>
          </p:txBody>
        </p:sp>
        <p:sp>
          <p:nvSpPr>
            <p:cNvPr id="10" name="MH_Other_3">
              <a:extLst>
                <a:ext uri="{FF2B5EF4-FFF2-40B4-BE49-F238E27FC236}">
                  <a16:creationId xmlns:a16="http://schemas.microsoft.com/office/drawing/2014/main" id="{71081F4E-7F83-47F5-B14D-1DAE53CCB742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 flipH="1">
              <a:off x="6587517" y="3966554"/>
              <a:ext cx="864102" cy="622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>
                <a:defRPr sz="2800" b="1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</a:defRPr>
              </a:lvl1pPr>
            </a:lstStyle>
            <a:p>
              <a:pPr>
                <a:defRPr/>
              </a:pPr>
              <a:r>
                <a:rPr lang="en-US" altLang="zh-CN" dirty="0">
                  <a:latin typeface="+mn-lt"/>
                  <a:ea typeface="+mn-ea"/>
                  <a:sym typeface="+mn-lt"/>
                </a:rPr>
                <a:t>03</a:t>
              </a:r>
            </a:p>
          </p:txBody>
        </p:sp>
        <p:sp>
          <p:nvSpPr>
            <p:cNvPr id="11" name="MH_Other_4">
              <a:extLst>
                <a:ext uri="{FF2B5EF4-FFF2-40B4-BE49-F238E27FC236}">
                  <a16:creationId xmlns:a16="http://schemas.microsoft.com/office/drawing/2014/main" id="{70F045B3-0532-4574-B48C-1FB88C5D15AF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 flipH="1">
              <a:off x="5516504" y="5297613"/>
              <a:ext cx="993964" cy="6225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>
                <a:defRPr sz="2800" b="1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</a:defRPr>
              </a:lvl1pPr>
            </a:lstStyle>
            <a:p>
              <a:pPr>
                <a:defRPr/>
              </a:pPr>
              <a:r>
                <a:rPr lang="en-US" altLang="zh-CN" dirty="0">
                  <a:latin typeface="+mn-lt"/>
                  <a:ea typeface="+mn-ea"/>
                  <a:sym typeface="+mn-lt"/>
                </a:rPr>
                <a:t>04</a:t>
              </a:r>
            </a:p>
          </p:txBody>
        </p:sp>
        <p:sp>
          <p:nvSpPr>
            <p:cNvPr id="12" name="MH_SubTitle_1">
              <a:extLst>
                <a:ext uri="{FF2B5EF4-FFF2-40B4-BE49-F238E27FC236}">
                  <a16:creationId xmlns:a16="http://schemas.microsoft.com/office/drawing/2014/main" id="{11BFB7DB-82F5-4A4C-A9E5-95A1E05C573A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 rot="20330056">
              <a:off x="3090864" y="2387602"/>
              <a:ext cx="3132137" cy="993776"/>
            </a:xfrm>
            <a:custGeom>
              <a:avLst/>
              <a:gdLst>
                <a:gd name="connsiteX0" fmla="*/ 3130150 w 3130150"/>
                <a:gd name="connsiteY0" fmla="*/ 7340 h 992187"/>
                <a:gd name="connsiteX1" fmla="*/ 2739142 w 3130150"/>
                <a:gd name="connsiteY1" fmla="*/ 992187 h 992187"/>
                <a:gd name="connsiteX2" fmla="*/ 0 w 3130150"/>
                <a:gd name="connsiteY2" fmla="*/ 965843 h 992187"/>
                <a:gd name="connsiteX3" fmla="*/ 373961 w 3130150"/>
                <a:gd name="connsiteY3" fmla="*/ 0 h 992187"/>
                <a:gd name="connsiteX0-1" fmla="*/ 3131463 w 3131463"/>
                <a:gd name="connsiteY0-2" fmla="*/ 7340 h 993350"/>
                <a:gd name="connsiteX1-3" fmla="*/ 2740455 w 3131463"/>
                <a:gd name="connsiteY1-4" fmla="*/ 992187 h 993350"/>
                <a:gd name="connsiteX2-5" fmla="*/ 0 w 3131463"/>
                <a:gd name="connsiteY2-6" fmla="*/ 993350 h 993350"/>
                <a:gd name="connsiteX3-7" fmla="*/ 375274 w 3131463"/>
                <a:gd name="connsiteY3-8" fmla="*/ 0 h 993350"/>
                <a:gd name="connsiteX4" fmla="*/ 3131463 w 3131463"/>
                <a:gd name="connsiteY4" fmla="*/ 7340 h 9933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" y="connsiteY4"/>
                </a:cxn>
              </a:cxnLst>
              <a:rect l="l" t="t" r="r" b="b"/>
              <a:pathLst>
                <a:path w="3131463" h="993350">
                  <a:moveTo>
                    <a:pt x="3131463" y="7340"/>
                  </a:moveTo>
                  <a:lnTo>
                    <a:pt x="2740455" y="992187"/>
                  </a:lnTo>
                  <a:lnTo>
                    <a:pt x="0" y="993350"/>
                  </a:lnTo>
                  <a:lnTo>
                    <a:pt x="375274" y="0"/>
                  </a:lnTo>
                  <a:lnTo>
                    <a:pt x="3131463" y="7340"/>
                  </a:lnTo>
                  <a:close/>
                </a:path>
              </a:pathLst>
            </a:custGeom>
            <a:solidFill>
              <a:srgbClr val="2A3360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tIns="0" rIns="360000" bIns="0" anchor="ctr">
              <a:normAutofit/>
            </a:bodyPr>
            <a:lstStyle/>
            <a:p>
              <a:pPr>
                <a:lnSpc>
                  <a:spcPct val="130000"/>
                </a:lnSpc>
                <a:defRPr/>
              </a:pPr>
              <a:endParaRPr lang="zh-CN" altLang="en-US" sz="1400" kern="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MH_SubTitle_2">
              <a:extLst>
                <a:ext uri="{FF2B5EF4-FFF2-40B4-BE49-F238E27FC236}">
                  <a16:creationId xmlns:a16="http://schemas.microsoft.com/office/drawing/2014/main" id="{95E1277E-B64E-4D68-9E0C-B54F18D2835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 rot="20330056">
              <a:off x="5376864" y="2568575"/>
              <a:ext cx="3132137" cy="992188"/>
            </a:xfrm>
            <a:custGeom>
              <a:avLst/>
              <a:gdLst>
                <a:gd name="connsiteX0" fmla="*/ 3130150 w 3130150"/>
                <a:gd name="connsiteY0" fmla="*/ 7340 h 992187"/>
                <a:gd name="connsiteX1" fmla="*/ 2739142 w 3130150"/>
                <a:gd name="connsiteY1" fmla="*/ 992187 h 992187"/>
                <a:gd name="connsiteX2" fmla="*/ 0 w 3130150"/>
                <a:gd name="connsiteY2" fmla="*/ 965843 h 992187"/>
                <a:gd name="connsiteX3" fmla="*/ 373961 w 3130150"/>
                <a:gd name="connsiteY3" fmla="*/ 0 h 992187"/>
                <a:gd name="connsiteX0-1" fmla="*/ 3131463 w 3131463"/>
                <a:gd name="connsiteY0-2" fmla="*/ 7340 h 993350"/>
                <a:gd name="connsiteX1-3" fmla="*/ 2740455 w 3131463"/>
                <a:gd name="connsiteY1-4" fmla="*/ 992187 h 993350"/>
                <a:gd name="connsiteX2-5" fmla="*/ 0 w 3131463"/>
                <a:gd name="connsiteY2-6" fmla="*/ 993350 h 993350"/>
                <a:gd name="connsiteX3-7" fmla="*/ 375274 w 3131463"/>
                <a:gd name="connsiteY3-8" fmla="*/ 0 h 993350"/>
                <a:gd name="connsiteX4" fmla="*/ 3131463 w 3131463"/>
                <a:gd name="connsiteY4" fmla="*/ 7340 h 9933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" y="connsiteY4"/>
                </a:cxn>
              </a:cxnLst>
              <a:rect l="l" t="t" r="r" b="b"/>
              <a:pathLst>
                <a:path w="3131463" h="993350">
                  <a:moveTo>
                    <a:pt x="3131463" y="7340"/>
                  </a:moveTo>
                  <a:lnTo>
                    <a:pt x="2740455" y="992187"/>
                  </a:lnTo>
                  <a:lnTo>
                    <a:pt x="0" y="993350"/>
                  </a:lnTo>
                  <a:lnTo>
                    <a:pt x="375274" y="0"/>
                  </a:lnTo>
                  <a:lnTo>
                    <a:pt x="3131463" y="7340"/>
                  </a:lnTo>
                  <a:close/>
                </a:path>
              </a:pathLst>
            </a:custGeom>
            <a:solidFill>
              <a:srgbClr val="FB5F56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tIns="0" rIns="360000" bIns="0" anchor="ctr">
              <a:normAutofit/>
            </a:bodyPr>
            <a:lstStyle/>
            <a:p>
              <a:pPr>
                <a:lnSpc>
                  <a:spcPct val="130000"/>
                </a:lnSpc>
                <a:defRPr/>
              </a:pPr>
              <a:endParaRPr lang="zh-CN" altLang="en-US" sz="1400" kern="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4" name="MH_SubTitle_3">
              <a:extLst>
                <a:ext uri="{FF2B5EF4-FFF2-40B4-BE49-F238E27FC236}">
                  <a16:creationId xmlns:a16="http://schemas.microsoft.com/office/drawing/2014/main" id="{31CDF9FB-778B-4719-AD37-20204A4212B4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 rot="20330056">
              <a:off x="3730625" y="4267201"/>
              <a:ext cx="3130549" cy="993776"/>
            </a:xfrm>
            <a:custGeom>
              <a:avLst/>
              <a:gdLst>
                <a:gd name="connsiteX0" fmla="*/ 3130150 w 3130150"/>
                <a:gd name="connsiteY0" fmla="*/ 7340 h 992187"/>
                <a:gd name="connsiteX1" fmla="*/ 2739142 w 3130150"/>
                <a:gd name="connsiteY1" fmla="*/ 992187 h 992187"/>
                <a:gd name="connsiteX2" fmla="*/ 0 w 3130150"/>
                <a:gd name="connsiteY2" fmla="*/ 965843 h 992187"/>
                <a:gd name="connsiteX3" fmla="*/ 373961 w 3130150"/>
                <a:gd name="connsiteY3" fmla="*/ 0 h 992187"/>
                <a:gd name="connsiteX0-1" fmla="*/ 3131463 w 3131463"/>
                <a:gd name="connsiteY0-2" fmla="*/ 7340 h 993350"/>
                <a:gd name="connsiteX1-3" fmla="*/ 2740455 w 3131463"/>
                <a:gd name="connsiteY1-4" fmla="*/ 992187 h 993350"/>
                <a:gd name="connsiteX2-5" fmla="*/ 0 w 3131463"/>
                <a:gd name="connsiteY2-6" fmla="*/ 993350 h 993350"/>
                <a:gd name="connsiteX3-7" fmla="*/ 375274 w 3131463"/>
                <a:gd name="connsiteY3-8" fmla="*/ 0 h 993350"/>
                <a:gd name="connsiteX4" fmla="*/ 3131463 w 3131463"/>
                <a:gd name="connsiteY4" fmla="*/ 7340 h 9933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" y="connsiteY4"/>
                </a:cxn>
              </a:cxnLst>
              <a:rect l="l" t="t" r="r" b="b"/>
              <a:pathLst>
                <a:path w="3131463" h="993350">
                  <a:moveTo>
                    <a:pt x="3131463" y="7340"/>
                  </a:moveTo>
                  <a:lnTo>
                    <a:pt x="2740455" y="992187"/>
                  </a:lnTo>
                  <a:lnTo>
                    <a:pt x="0" y="993350"/>
                  </a:lnTo>
                  <a:lnTo>
                    <a:pt x="375274" y="0"/>
                  </a:lnTo>
                  <a:lnTo>
                    <a:pt x="3131463" y="7340"/>
                  </a:lnTo>
                  <a:close/>
                </a:path>
              </a:pathLst>
            </a:custGeom>
            <a:solidFill>
              <a:srgbClr val="2A3360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tIns="0" rIns="360000" bIns="0" anchor="ctr">
              <a:normAutofit/>
            </a:bodyPr>
            <a:lstStyle/>
            <a:p>
              <a:pPr>
                <a:lnSpc>
                  <a:spcPct val="130000"/>
                </a:lnSpc>
                <a:defRPr/>
              </a:pPr>
              <a:endParaRPr lang="zh-CN" altLang="en-US" sz="1400" kern="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5" name="MH_SubTitle_4">
              <a:extLst>
                <a:ext uri="{FF2B5EF4-FFF2-40B4-BE49-F238E27FC236}">
                  <a16:creationId xmlns:a16="http://schemas.microsoft.com/office/drawing/2014/main" id="{92C719FF-259B-41C5-AC89-D3AB04CAF976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 rot="20330056">
              <a:off x="5953125" y="4468814"/>
              <a:ext cx="3132138" cy="993776"/>
            </a:xfrm>
            <a:custGeom>
              <a:avLst/>
              <a:gdLst>
                <a:gd name="connsiteX0" fmla="*/ 3130150 w 3130150"/>
                <a:gd name="connsiteY0" fmla="*/ 7340 h 992187"/>
                <a:gd name="connsiteX1" fmla="*/ 2739142 w 3130150"/>
                <a:gd name="connsiteY1" fmla="*/ 992187 h 992187"/>
                <a:gd name="connsiteX2" fmla="*/ 0 w 3130150"/>
                <a:gd name="connsiteY2" fmla="*/ 965843 h 992187"/>
                <a:gd name="connsiteX3" fmla="*/ 373961 w 3130150"/>
                <a:gd name="connsiteY3" fmla="*/ 0 h 992187"/>
                <a:gd name="connsiteX0-1" fmla="*/ 3131463 w 3131463"/>
                <a:gd name="connsiteY0-2" fmla="*/ 7340 h 993350"/>
                <a:gd name="connsiteX1-3" fmla="*/ 2740455 w 3131463"/>
                <a:gd name="connsiteY1-4" fmla="*/ 992187 h 993350"/>
                <a:gd name="connsiteX2-5" fmla="*/ 0 w 3131463"/>
                <a:gd name="connsiteY2-6" fmla="*/ 993350 h 993350"/>
                <a:gd name="connsiteX3-7" fmla="*/ 375274 w 3131463"/>
                <a:gd name="connsiteY3-8" fmla="*/ 0 h 993350"/>
                <a:gd name="connsiteX4" fmla="*/ 3131463 w 3131463"/>
                <a:gd name="connsiteY4" fmla="*/ 7340 h 9933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" y="connsiteY4"/>
                </a:cxn>
              </a:cxnLst>
              <a:rect l="l" t="t" r="r" b="b"/>
              <a:pathLst>
                <a:path w="3131463" h="993350">
                  <a:moveTo>
                    <a:pt x="3131463" y="7340"/>
                  </a:moveTo>
                  <a:lnTo>
                    <a:pt x="2740455" y="992187"/>
                  </a:lnTo>
                  <a:lnTo>
                    <a:pt x="0" y="993350"/>
                  </a:lnTo>
                  <a:lnTo>
                    <a:pt x="375274" y="0"/>
                  </a:lnTo>
                  <a:lnTo>
                    <a:pt x="3131463" y="7340"/>
                  </a:lnTo>
                  <a:close/>
                </a:path>
              </a:pathLst>
            </a:custGeom>
            <a:solidFill>
              <a:srgbClr val="FB5F56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tIns="0" rIns="360000" bIns="0" anchor="ctr">
              <a:normAutofit/>
            </a:bodyPr>
            <a:lstStyle/>
            <a:p>
              <a:pPr>
                <a:lnSpc>
                  <a:spcPct val="130000"/>
                </a:lnSpc>
                <a:defRPr/>
              </a:pPr>
              <a:endParaRPr lang="zh-CN" altLang="en-US" sz="1400" kern="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560CC700-CEB9-4644-9CB3-DD4F713A85CE}"/>
              </a:ext>
            </a:extLst>
          </p:cNvPr>
          <p:cNvSpPr/>
          <p:nvPr/>
        </p:nvSpPr>
        <p:spPr>
          <a:xfrm rot="20411017">
            <a:off x="3889154" y="2518915"/>
            <a:ext cx="2050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F922B74-BA10-4CE9-80CC-A00BB9F50380}"/>
              </a:ext>
            </a:extLst>
          </p:cNvPr>
          <p:cNvSpPr/>
          <p:nvPr/>
        </p:nvSpPr>
        <p:spPr>
          <a:xfrm rot="20411017">
            <a:off x="4448157" y="4100373"/>
            <a:ext cx="2050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8F523E3-1E6E-4D2F-935B-6DE48A395023}"/>
              </a:ext>
            </a:extLst>
          </p:cNvPr>
          <p:cNvSpPr/>
          <p:nvPr/>
        </p:nvSpPr>
        <p:spPr>
          <a:xfrm rot="20411017">
            <a:off x="5786324" y="2733782"/>
            <a:ext cx="2050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2BD31D2-EC57-4D65-AFEB-7F914CD7ABAA}"/>
              </a:ext>
            </a:extLst>
          </p:cNvPr>
          <p:cNvSpPr/>
          <p:nvPr/>
        </p:nvSpPr>
        <p:spPr>
          <a:xfrm rot="20411017">
            <a:off x="6271406" y="4277081"/>
            <a:ext cx="205055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3BBB7D3-5AC4-45CC-8F41-8DFD8664046E}"/>
              </a:ext>
            </a:extLst>
          </p:cNvPr>
          <p:cNvSpPr/>
          <p:nvPr/>
        </p:nvSpPr>
        <p:spPr>
          <a:xfrm>
            <a:off x="8538725" y="1774278"/>
            <a:ext cx="2645538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88CECA9-0FA6-4232-95F0-B8A4F48EE740}"/>
              </a:ext>
            </a:extLst>
          </p:cNvPr>
          <p:cNvSpPr/>
          <p:nvPr/>
        </p:nvSpPr>
        <p:spPr>
          <a:xfrm>
            <a:off x="8538725" y="4401891"/>
            <a:ext cx="2645538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49BE73E-C54F-41D2-8694-1D078AD24FAE}"/>
              </a:ext>
            </a:extLst>
          </p:cNvPr>
          <p:cNvSpPr/>
          <p:nvPr/>
        </p:nvSpPr>
        <p:spPr>
          <a:xfrm>
            <a:off x="967811" y="1774278"/>
            <a:ext cx="2645538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ED033F1-40A9-46AD-8CBC-6585AE7923AE}"/>
              </a:ext>
            </a:extLst>
          </p:cNvPr>
          <p:cNvSpPr/>
          <p:nvPr/>
        </p:nvSpPr>
        <p:spPr>
          <a:xfrm>
            <a:off x="967811" y="4401891"/>
            <a:ext cx="2645538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5960263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CF5FEC5D-5C64-4457-A1C4-46F9AB46D54F}"/>
              </a:ext>
            </a:extLst>
          </p:cNvPr>
          <p:cNvGrpSpPr/>
          <p:nvPr/>
        </p:nvGrpSpPr>
        <p:grpSpPr>
          <a:xfrm>
            <a:off x="678648" y="1516075"/>
            <a:ext cx="2344777" cy="3344042"/>
            <a:chOff x="6742480" y="2495462"/>
            <a:chExt cx="2106745" cy="2319317"/>
          </a:xfrm>
        </p:grpSpPr>
        <p:grpSp>
          <p:nvGrpSpPr>
            <p:cNvPr id="20" name="Group 15">
              <a:extLst>
                <a:ext uri="{FF2B5EF4-FFF2-40B4-BE49-F238E27FC236}">
                  <a16:creationId xmlns:a16="http://schemas.microsoft.com/office/drawing/2014/main" id="{97C24202-CE1F-4D45-B648-0999D4A5A1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42480" y="4104307"/>
              <a:ext cx="2106743" cy="710472"/>
              <a:chOff x="6328128" y="3933278"/>
              <a:chExt cx="2128555" cy="717916"/>
            </a:xfrm>
          </p:grpSpPr>
          <p:sp>
            <p:nvSpPr>
              <p:cNvPr id="29" name="Text Placeholder 32">
                <a:extLst>
                  <a:ext uri="{FF2B5EF4-FFF2-40B4-BE49-F238E27FC236}">
                    <a16:creationId xmlns:a16="http://schemas.microsoft.com/office/drawing/2014/main" id="{BA0E4626-E707-4847-8FEA-2651C027DB6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530130" y="4279470"/>
                <a:ext cx="1926553" cy="3681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120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cs typeface="+mn-ea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dirty="0">
                    <a:solidFill>
                      <a:srgbClr val="FB5F56"/>
                    </a:solidFill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solidFill>
                    <a:srgbClr val="FB5F56"/>
                  </a:solidFill>
                  <a:latin typeface="+mn-lt"/>
                  <a:ea typeface="+mn-ea"/>
                  <a:sym typeface="+mn-lt"/>
                </a:endParaRPr>
              </a:p>
            </p:txBody>
          </p:sp>
          <p:sp>
            <p:nvSpPr>
              <p:cNvPr id="30" name="Text Placeholder 33">
                <a:extLst>
                  <a:ext uri="{FF2B5EF4-FFF2-40B4-BE49-F238E27FC236}">
                    <a16:creationId xmlns:a16="http://schemas.microsoft.com/office/drawing/2014/main" id="{9E138A4A-58D8-46FC-B883-563F572C81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15468" y="3983400"/>
                <a:ext cx="1664523" cy="230805"/>
              </a:xfrm>
              <a:prstGeom prst="rect">
                <a:avLst/>
              </a:prstGeom>
            </p:spPr>
            <p:txBody>
              <a:bodyPr lIns="0" tIns="0" rIns="0" bIns="0" anchor="ctr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defTabSz="91440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r>
                  <a:rPr lang="zh-CN" altLang="en-US" sz="2000" b="1" dirty="0">
                    <a:solidFill>
                      <a:srgbClr val="FB5F56"/>
                    </a:solidFill>
                    <a:latin typeface="+mn-lt"/>
                    <a:cs typeface="+mn-ea"/>
                    <a:sym typeface="+mn-lt"/>
                  </a:rPr>
                  <a:t>输入小标题</a:t>
                </a:r>
              </a:p>
            </p:txBody>
          </p:sp>
          <p:cxnSp>
            <p:nvCxnSpPr>
              <p:cNvPr id="31" name="Straight Connector 18">
                <a:extLst>
                  <a:ext uri="{FF2B5EF4-FFF2-40B4-BE49-F238E27FC236}">
                    <a16:creationId xmlns:a16="http://schemas.microsoft.com/office/drawing/2014/main" id="{036CC6E7-79E7-40AB-A497-25711442D97A}"/>
                  </a:ext>
                </a:extLst>
              </p:cNvPr>
              <p:cNvCxnSpPr/>
              <p:nvPr/>
            </p:nvCxnSpPr>
            <p:spPr>
              <a:xfrm>
                <a:off x="6328128" y="3933278"/>
                <a:ext cx="0" cy="717916"/>
              </a:xfrm>
              <a:prstGeom prst="line">
                <a:avLst/>
              </a:prstGeom>
              <a:ln w="50800">
                <a:solidFill>
                  <a:srgbClr val="FB5F5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19">
              <a:extLst>
                <a:ext uri="{FF2B5EF4-FFF2-40B4-BE49-F238E27FC236}">
                  <a16:creationId xmlns:a16="http://schemas.microsoft.com/office/drawing/2014/main" id="{96BA2144-2A26-4368-B681-DC978763049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42480" y="3310295"/>
              <a:ext cx="2106745" cy="710472"/>
              <a:chOff x="6328128" y="2873896"/>
              <a:chExt cx="2128557" cy="717916"/>
            </a:xfrm>
          </p:grpSpPr>
          <p:sp>
            <p:nvSpPr>
              <p:cNvPr id="26" name="Text Placeholder 32">
                <a:extLst>
                  <a:ext uri="{FF2B5EF4-FFF2-40B4-BE49-F238E27FC236}">
                    <a16:creationId xmlns:a16="http://schemas.microsoft.com/office/drawing/2014/main" id="{49DB1C1E-1E6B-4D1A-9827-52A5FBB40544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530132" y="3218499"/>
                <a:ext cx="1926553" cy="3681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120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cs typeface="+mn-ea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dirty="0">
                    <a:solidFill>
                      <a:srgbClr val="2A3360"/>
                    </a:solidFill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solidFill>
                    <a:srgbClr val="2A3360"/>
                  </a:solidFill>
                  <a:latin typeface="+mn-lt"/>
                  <a:ea typeface="+mn-ea"/>
                  <a:sym typeface="+mn-lt"/>
                </a:endParaRPr>
              </a:p>
            </p:txBody>
          </p:sp>
          <p:sp>
            <p:nvSpPr>
              <p:cNvPr id="27" name="Text Placeholder 33">
                <a:extLst>
                  <a:ext uri="{FF2B5EF4-FFF2-40B4-BE49-F238E27FC236}">
                    <a16:creationId xmlns:a16="http://schemas.microsoft.com/office/drawing/2014/main" id="{A3CF91FB-6916-42F3-B8C2-DE23A6275C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15468" y="2922427"/>
                <a:ext cx="1664523" cy="230805"/>
              </a:xfrm>
              <a:prstGeom prst="rect">
                <a:avLst/>
              </a:prstGeom>
            </p:spPr>
            <p:txBody>
              <a:bodyPr lIns="0" tIns="0" rIns="0" bIns="0" anchor="ctr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defTabSz="91440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r>
                  <a:rPr lang="zh-CN" altLang="en-US" sz="2000" b="1" dirty="0">
                    <a:solidFill>
                      <a:srgbClr val="2A3360"/>
                    </a:solidFill>
                    <a:latin typeface="+mn-lt"/>
                    <a:cs typeface="+mn-ea"/>
                    <a:sym typeface="+mn-lt"/>
                  </a:rPr>
                  <a:t>输入小标题</a:t>
                </a:r>
              </a:p>
            </p:txBody>
          </p:sp>
          <p:cxnSp>
            <p:nvCxnSpPr>
              <p:cNvPr id="28" name="Straight Connector 22">
                <a:extLst>
                  <a:ext uri="{FF2B5EF4-FFF2-40B4-BE49-F238E27FC236}">
                    <a16:creationId xmlns:a16="http://schemas.microsoft.com/office/drawing/2014/main" id="{3236D5A4-24C2-40DA-B559-5DF44B098592}"/>
                  </a:ext>
                </a:extLst>
              </p:cNvPr>
              <p:cNvCxnSpPr/>
              <p:nvPr/>
            </p:nvCxnSpPr>
            <p:spPr>
              <a:xfrm>
                <a:off x="6328128" y="2873896"/>
                <a:ext cx="0" cy="717916"/>
              </a:xfrm>
              <a:prstGeom prst="line">
                <a:avLst/>
              </a:prstGeom>
              <a:ln w="50800">
                <a:solidFill>
                  <a:srgbClr val="2A33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3">
              <a:extLst>
                <a:ext uri="{FF2B5EF4-FFF2-40B4-BE49-F238E27FC236}">
                  <a16:creationId xmlns:a16="http://schemas.microsoft.com/office/drawing/2014/main" id="{6F6E21EF-6DD0-40EE-869C-267C7EBBA1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42480" y="2495462"/>
              <a:ext cx="2106745" cy="725830"/>
              <a:chOff x="6328128" y="1794121"/>
              <a:chExt cx="2128557" cy="733435"/>
            </a:xfrm>
          </p:grpSpPr>
          <p:sp>
            <p:nvSpPr>
              <p:cNvPr id="23" name="Text Placeholder 32">
                <a:extLst>
                  <a:ext uri="{FF2B5EF4-FFF2-40B4-BE49-F238E27FC236}">
                    <a16:creationId xmlns:a16="http://schemas.microsoft.com/office/drawing/2014/main" id="{C2826890-153A-447B-A6BF-33F9476D5AF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530132" y="2159380"/>
                <a:ext cx="1926553" cy="3681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120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cs typeface="+mn-ea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dirty="0">
                    <a:solidFill>
                      <a:srgbClr val="FB5F56"/>
                    </a:solidFill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solidFill>
                    <a:srgbClr val="FB5F56"/>
                  </a:solidFill>
                  <a:latin typeface="+mn-lt"/>
                  <a:ea typeface="+mn-ea"/>
                  <a:sym typeface="+mn-lt"/>
                </a:endParaRPr>
              </a:p>
            </p:txBody>
          </p:sp>
          <p:sp>
            <p:nvSpPr>
              <p:cNvPr id="24" name="Text Placeholder 33">
                <a:extLst>
                  <a:ext uri="{FF2B5EF4-FFF2-40B4-BE49-F238E27FC236}">
                    <a16:creationId xmlns:a16="http://schemas.microsoft.com/office/drawing/2014/main" id="{EF70BAD6-6427-41C1-B076-A3D89C17007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15468" y="1863305"/>
                <a:ext cx="1664523" cy="230805"/>
              </a:xfrm>
              <a:prstGeom prst="rect">
                <a:avLst/>
              </a:prstGeom>
            </p:spPr>
            <p:txBody>
              <a:bodyPr lIns="0" tIns="0" rIns="0" bIns="0" anchor="ctr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defTabSz="914400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/>
                </a:pPr>
                <a:r>
                  <a:rPr lang="zh-CN" altLang="en-US" sz="2000" b="1" dirty="0">
                    <a:solidFill>
                      <a:srgbClr val="FB5F56"/>
                    </a:solidFill>
                    <a:latin typeface="+mn-lt"/>
                    <a:cs typeface="+mn-ea"/>
                    <a:sym typeface="+mn-lt"/>
                  </a:rPr>
                  <a:t>输入小标题</a:t>
                </a:r>
              </a:p>
            </p:txBody>
          </p:sp>
          <p:cxnSp>
            <p:nvCxnSpPr>
              <p:cNvPr id="25" name="Straight Connector 26">
                <a:extLst>
                  <a:ext uri="{FF2B5EF4-FFF2-40B4-BE49-F238E27FC236}">
                    <a16:creationId xmlns:a16="http://schemas.microsoft.com/office/drawing/2014/main" id="{4CA43F37-B9EA-4B31-B582-E5C7B860FD58}"/>
                  </a:ext>
                </a:extLst>
              </p:cNvPr>
              <p:cNvCxnSpPr/>
              <p:nvPr/>
            </p:nvCxnSpPr>
            <p:spPr>
              <a:xfrm>
                <a:off x="6328128" y="1794121"/>
                <a:ext cx="0" cy="717916"/>
              </a:xfrm>
              <a:prstGeom prst="line">
                <a:avLst/>
              </a:prstGeom>
              <a:ln w="50800">
                <a:solidFill>
                  <a:srgbClr val="FB5F5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B97D096F-6431-40BE-A6E1-E4E6B014A62E}"/>
              </a:ext>
            </a:extLst>
          </p:cNvPr>
          <p:cNvGrpSpPr/>
          <p:nvPr/>
        </p:nvGrpSpPr>
        <p:grpSpPr>
          <a:xfrm>
            <a:off x="3436362" y="2690919"/>
            <a:ext cx="2344777" cy="3344041"/>
            <a:chOff x="6742480" y="2495462"/>
            <a:chExt cx="2106745" cy="2319317"/>
          </a:xfrm>
        </p:grpSpPr>
        <p:grpSp>
          <p:nvGrpSpPr>
            <p:cNvPr id="33" name="Group 15">
              <a:extLst>
                <a:ext uri="{FF2B5EF4-FFF2-40B4-BE49-F238E27FC236}">
                  <a16:creationId xmlns:a16="http://schemas.microsoft.com/office/drawing/2014/main" id="{7F2BBE98-8996-4855-BE40-BC1EB6FFD9F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42480" y="4104307"/>
              <a:ext cx="2106743" cy="710472"/>
              <a:chOff x="6328128" y="3933278"/>
              <a:chExt cx="2128555" cy="717916"/>
            </a:xfrm>
          </p:grpSpPr>
          <p:sp>
            <p:nvSpPr>
              <p:cNvPr id="42" name="Text Placeholder 32">
                <a:extLst>
                  <a:ext uri="{FF2B5EF4-FFF2-40B4-BE49-F238E27FC236}">
                    <a16:creationId xmlns:a16="http://schemas.microsoft.com/office/drawing/2014/main" id="{CFED2727-F3D2-44A8-86D0-8446C4AFEE6C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530130" y="4279478"/>
                <a:ext cx="1926553" cy="3681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120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cs typeface="+mn-ea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dirty="0">
                    <a:solidFill>
                      <a:srgbClr val="2A3360"/>
                    </a:solidFill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solidFill>
                    <a:srgbClr val="2A3360"/>
                  </a:solidFill>
                  <a:latin typeface="+mn-lt"/>
                  <a:ea typeface="+mn-ea"/>
                  <a:sym typeface="+mn-lt"/>
                </a:endParaRPr>
              </a:p>
            </p:txBody>
          </p:sp>
          <p:sp>
            <p:nvSpPr>
              <p:cNvPr id="43" name="Text Placeholder 33">
                <a:extLst>
                  <a:ext uri="{FF2B5EF4-FFF2-40B4-BE49-F238E27FC236}">
                    <a16:creationId xmlns:a16="http://schemas.microsoft.com/office/drawing/2014/main" id="{C4CD108C-4657-4FE8-8AEF-77DD924FE01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15468" y="3983400"/>
                <a:ext cx="1664523" cy="230805"/>
              </a:xfrm>
              <a:prstGeom prst="rect">
                <a:avLst/>
              </a:prstGeom>
            </p:spPr>
            <p:txBody>
              <a:bodyPr lIns="0" tIns="0" rIns="0" bIns="0" anchor="ctr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defTabSz="91440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r>
                  <a:rPr lang="zh-CN" altLang="en-US" sz="2000" b="1" dirty="0">
                    <a:solidFill>
                      <a:srgbClr val="2A3360"/>
                    </a:solidFill>
                    <a:latin typeface="+mn-lt"/>
                    <a:cs typeface="+mn-ea"/>
                    <a:sym typeface="+mn-lt"/>
                  </a:rPr>
                  <a:t>输入小标题</a:t>
                </a:r>
              </a:p>
            </p:txBody>
          </p:sp>
          <p:cxnSp>
            <p:nvCxnSpPr>
              <p:cNvPr id="44" name="Straight Connector 18">
                <a:extLst>
                  <a:ext uri="{FF2B5EF4-FFF2-40B4-BE49-F238E27FC236}">
                    <a16:creationId xmlns:a16="http://schemas.microsoft.com/office/drawing/2014/main" id="{7D2D1F12-36F5-4900-B139-6087F858CA23}"/>
                  </a:ext>
                </a:extLst>
              </p:cNvPr>
              <p:cNvCxnSpPr/>
              <p:nvPr/>
            </p:nvCxnSpPr>
            <p:spPr>
              <a:xfrm>
                <a:off x="6328128" y="3933278"/>
                <a:ext cx="0" cy="717916"/>
              </a:xfrm>
              <a:prstGeom prst="line">
                <a:avLst/>
              </a:prstGeom>
              <a:ln w="50800">
                <a:solidFill>
                  <a:srgbClr val="2A33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Group 19">
              <a:extLst>
                <a:ext uri="{FF2B5EF4-FFF2-40B4-BE49-F238E27FC236}">
                  <a16:creationId xmlns:a16="http://schemas.microsoft.com/office/drawing/2014/main" id="{CE00BC10-0044-4279-969E-A464BB8F51F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42480" y="3310296"/>
              <a:ext cx="2106745" cy="710472"/>
              <a:chOff x="6328128" y="2873896"/>
              <a:chExt cx="2128557" cy="717916"/>
            </a:xfrm>
          </p:grpSpPr>
          <p:sp>
            <p:nvSpPr>
              <p:cNvPr id="39" name="Text Placeholder 32">
                <a:extLst>
                  <a:ext uri="{FF2B5EF4-FFF2-40B4-BE49-F238E27FC236}">
                    <a16:creationId xmlns:a16="http://schemas.microsoft.com/office/drawing/2014/main" id="{023DF6F9-C60E-4266-9525-8309367EC35C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530132" y="3218502"/>
                <a:ext cx="1926553" cy="3681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120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cs typeface="+mn-ea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dirty="0">
                    <a:solidFill>
                      <a:srgbClr val="FB5F56"/>
                    </a:solidFill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solidFill>
                    <a:srgbClr val="FB5F56"/>
                  </a:solidFill>
                  <a:latin typeface="+mn-lt"/>
                  <a:ea typeface="+mn-ea"/>
                  <a:sym typeface="+mn-lt"/>
                </a:endParaRPr>
              </a:p>
            </p:txBody>
          </p:sp>
          <p:sp>
            <p:nvSpPr>
              <p:cNvPr id="40" name="Text Placeholder 33">
                <a:extLst>
                  <a:ext uri="{FF2B5EF4-FFF2-40B4-BE49-F238E27FC236}">
                    <a16:creationId xmlns:a16="http://schemas.microsoft.com/office/drawing/2014/main" id="{9A141CE1-9D53-4CC2-8727-CA4F1FB11AE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15468" y="2922427"/>
                <a:ext cx="1664523" cy="230805"/>
              </a:xfrm>
              <a:prstGeom prst="rect">
                <a:avLst/>
              </a:prstGeom>
            </p:spPr>
            <p:txBody>
              <a:bodyPr lIns="0" tIns="0" rIns="0" bIns="0" anchor="ctr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defTabSz="91440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r>
                  <a:rPr lang="zh-CN" altLang="en-US" sz="2000" b="1" dirty="0">
                    <a:solidFill>
                      <a:srgbClr val="FB5F56"/>
                    </a:solidFill>
                    <a:latin typeface="+mn-lt"/>
                    <a:cs typeface="+mn-ea"/>
                    <a:sym typeface="+mn-lt"/>
                  </a:rPr>
                  <a:t>输入小标题</a:t>
                </a:r>
              </a:p>
            </p:txBody>
          </p:sp>
          <p:cxnSp>
            <p:nvCxnSpPr>
              <p:cNvPr id="41" name="Straight Connector 22">
                <a:extLst>
                  <a:ext uri="{FF2B5EF4-FFF2-40B4-BE49-F238E27FC236}">
                    <a16:creationId xmlns:a16="http://schemas.microsoft.com/office/drawing/2014/main" id="{D2BDB2C6-2703-4C07-AA46-6C0B23AACA89}"/>
                  </a:ext>
                </a:extLst>
              </p:cNvPr>
              <p:cNvCxnSpPr/>
              <p:nvPr/>
            </p:nvCxnSpPr>
            <p:spPr>
              <a:xfrm>
                <a:off x="6328128" y="2873896"/>
                <a:ext cx="0" cy="717916"/>
              </a:xfrm>
              <a:prstGeom prst="line">
                <a:avLst/>
              </a:prstGeom>
              <a:ln w="50800">
                <a:solidFill>
                  <a:srgbClr val="FB5F5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23">
              <a:extLst>
                <a:ext uri="{FF2B5EF4-FFF2-40B4-BE49-F238E27FC236}">
                  <a16:creationId xmlns:a16="http://schemas.microsoft.com/office/drawing/2014/main" id="{4C3BE906-8BBA-4864-A1EE-32F414DFF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42480" y="2495462"/>
              <a:ext cx="2106745" cy="725831"/>
              <a:chOff x="6328128" y="1794121"/>
              <a:chExt cx="2128557" cy="733436"/>
            </a:xfrm>
          </p:grpSpPr>
          <p:sp>
            <p:nvSpPr>
              <p:cNvPr id="36" name="Text Placeholder 32">
                <a:extLst>
                  <a:ext uri="{FF2B5EF4-FFF2-40B4-BE49-F238E27FC236}">
                    <a16:creationId xmlns:a16="http://schemas.microsoft.com/office/drawing/2014/main" id="{CEC67D64-2983-40A5-9943-A51F4724D177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530132" y="2159381"/>
                <a:ext cx="1926553" cy="36817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120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cs typeface="+mn-ea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>
                  <a:defRPr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dirty="0">
                    <a:solidFill>
                      <a:srgbClr val="2A3360"/>
                    </a:solidFill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solidFill>
                    <a:srgbClr val="2A3360"/>
                  </a:solidFill>
                  <a:latin typeface="+mn-lt"/>
                  <a:ea typeface="+mn-ea"/>
                  <a:sym typeface="+mn-lt"/>
                </a:endParaRPr>
              </a:p>
            </p:txBody>
          </p:sp>
          <p:sp>
            <p:nvSpPr>
              <p:cNvPr id="37" name="Text Placeholder 33">
                <a:extLst>
                  <a:ext uri="{FF2B5EF4-FFF2-40B4-BE49-F238E27FC236}">
                    <a16:creationId xmlns:a16="http://schemas.microsoft.com/office/drawing/2014/main" id="{A803C436-7EFB-4052-87DD-6BED184659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15468" y="1863305"/>
                <a:ext cx="1664523" cy="230805"/>
              </a:xfrm>
              <a:prstGeom prst="rect">
                <a:avLst/>
              </a:prstGeom>
            </p:spPr>
            <p:txBody>
              <a:bodyPr lIns="0" tIns="0" rIns="0" bIns="0" anchor="ctr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defTabSz="91440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r>
                  <a:rPr lang="zh-CN" altLang="en-US" sz="2000" b="1" dirty="0">
                    <a:solidFill>
                      <a:srgbClr val="2A3360"/>
                    </a:solidFill>
                    <a:latin typeface="+mn-lt"/>
                    <a:cs typeface="+mn-ea"/>
                    <a:sym typeface="+mn-lt"/>
                  </a:rPr>
                  <a:t>输入小标题</a:t>
                </a:r>
              </a:p>
            </p:txBody>
          </p:sp>
          <p:cxnSp>
            <p:nvCxnSpPr>
              <p:cNvPr id="38" name="Straight Connector 26">
                <a:extLst>
                  <a:ext uri="{FF2B5EF4-FFF2-40B4-BE49-F238E27FC236}">
                    <a16:creationId xmlns:a16="http://schemas.microsoft.com/office/drawing/2014/main" id="{1424E353-C739-43A5-874C-35D2091B42DC}"/>
                  </a:ext>
                </a:extLst>
              </p:cNvPr>
              <p:cNvCxnSpPr/>
              <p:nvPr/>
            </p:nvCxnSpPr>
            <p:spPr>
              <a:xfrm>
                <a:off x="6328128" y="1794121"/>
                <a:ext cx="0" cy="717916"/>
              </a:xfrm>
              <a:prstGeom prst="line">
                <a:avLst/>
              </a:prstGeom>
              <a:ln w="50800">
                <a:solidFill>
                  <a:srgbClr val="2A33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0DB2A1CD-21D1-4DDE-AC4E-824176AEBA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06727"/>
            <a:ext cx="5513066" cy="367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004639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任意多边形 35">
            <a:extLst>
              <a:ext uri="{FF2B5EF4-FFF2-40B4-BE49-F238E27FC236}">
                <a16:creationId xmlns:a16="http://schemas.microsoft.com/office/drawing/2014/main" id="{DEE2BC19-50CE-43A9-8E98-4EAE0BB1E476}"/>
              </a:ext>
            </a:extLst>
          </p:cNvPr>
          <p:cNvSpPr/>
          <p:nvPr/>
        </p:nvSpPr>
        <p:spPr>
          <a:xfrm>
            <a:off x="896675" y="2496543"/>
            <a:ext cx="2579374" cy="2579374"/>
          </a:xfrm>
          <a:custGeom>
            <a:avLst/>
            <a:gdLst>
              <a:gd name="connsiteX0" fmla="*/ 0 w 1562100"/>
              <a:gd name="connsiteY0" fmla="*/ 781050 h 1562100"/>
              <a:gd name="connsiteX1" fmla="*/ 781050 w 1562100"/>
              <a:gd name="connsiteY1" fmla="*/ 0 h 1562100"/>
              <a:gd name="connsiteX2" fmla="*/ 1562100 w 1562100"/>
              <a:gd name="connsiteY2" fmla="*/ 781050 h 1562100"/>
              <a:gd name="connsiteX3" fmla="*/ 781050 w 1562100"/>
              <a:gd name="connsiteY3" fmla="*/ 1562100 h 1562100"/>
              <a:gd name="connsiteX4" fmla="*/ 0 w 1562100"/>
              <a:gd name="connsiteY4" fmla="*/ 781050 h 156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2100" h="1562100">
                <a:moveTo>
                  <a:pt x="0" y="781050"/>
                </a:moveTo>
                <a:cubicBezTo>
                  <a:pt x="0" y="349688"/>
                  <a:pt x="349688" y="0"/>
                  <a:pt x="781050" y="0"/>
                </a:cubicBezTo>
                <a:cubicBezTo>
                  <a:pt x="1212412" y="0"/>
                  <a:pt x="1562100" y="349688"/>
                  <a:pt x="1562100" y="781050"/>
                </a:cubicBezTo>
                <a:cubicBezTo>
                  <a:pt x="1562100" y="1212412"/>
                  <a:pt x="1212412" y="1562100"/>
                  <a:pt x="781050" y="1562100"/>
                </a:cubicBezTo>
                <a:cubicBezTo>
                  <a:pt x="349688" y="1562100"/>
                  <a:pt x="0" y="1212412"/>
                  <a:pt x="0" y="781050"/>
                </a:cubicBezTo>
                <a:close/>
              </a:path>
            </a:pathLst>
          </a:custGeom>
          <a:solidFill>
            <a:srgbClr val="2A3360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任意多边形 13">
            <a:extLst>
              <a:ext uri="{FF2B5EF4-FFF2-40B4-BE49-F238E27FC236}">
                <a16:creationId xmlns:a16="http://schemas.microsoft.com/office/drawing/2014/main" id="{1EFF68F7-D2F1-4F3A-897D-76618EF44D02}"/>
              </a:ext>
            </a:extLst>
          </p:cNvPr>
          <p:cNvSpPr/>
          <p:nvPr/>
        </p:nvSpPr>
        <p:spPr>
          <a:xfrm>
            <a:off x="3652092" y="1674220"/>
            <a:ext cx="1217746" cy="1217745"/>
          </a:xfrm>
          <a:custGeom>
            <a:avLst/>
            <a:gdLst>
              <a:gd name="connsiteX0" fmla="*/ 0 w 1562100"/>
              <a:gd name="connsiteY0" fmla="*/ 781050 h 1562100"/>
              <a:gd name="connsiteX1" fmla="*/ 781050 w 1562100"/>
              <a:gd name="connsiteY1" fmla="*/ 0 h 1562100"/>
              <a:gd name="connsiteX2" fmla="*/ 1562100 w 1562100"/>
              <a:gd name="connsiteY2" fmla="*/ 781050 h 1562100"/>
              <a:gd name="connsiteX3" fmla="*/ 781050 w 1562100"/>
              <a:gd name="connsiteY3" fmla="*/ 1562100 h 1562100"/>
              <a:gd name="connsiteX4" fmla="*/ 0 w 1562100"/>
              <a:gd name="connsiteY4" fmla="*/ 781050 h 156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2100" h="1562100">
                <a:moveTo>
                  <a:pt x="0" y="781050"/>
                </a:moveTo>
                <a:cubicBezTo>
                  <a:pt x="0" y="349688"/>
                  <a:pt x="349688" y="0"/>
                  <a:pt x="781050" y="0"/>
                </a:cubicBezTo>
                <a:cubicBezTo>
                  <a:pt x="1212412" y="0"/>
                  <a:pt x="1562100" y="349688"/>
                  <a:pt x="1562100" y="781050"/>
                </a:cubicBezTo>
                <a:cubicBezTo>
                  <a:pt x="1562100" y="1212412"/>
                  <a:pt x="1212412" y="1562100"/>
                  <a:pt x="781050" y="1562100"/>
                </a:cubicBezTo>
                <a:cubicBezTo>
                  <a:pt x="349688" y="1562100"/>
                  <a:pt x="0" y="1212412"/>
                  <a:pt x="0" y="781050"/>
                </a:cubicBezTo>
                <a:close/>
              </a:path>
            </a:pathLst>
          </a:custGeom>
          <a:solidFill>
            <a:srgbClr val="FB5F56"/>
          </a:solidFill>
          <a:ln>
            <a:noFill/>
          </a:ln>
          <a:effectLst>
            <a:outerShdw blurRad="215900" sx="101000" sy="101000" algn="ctr" rotWithShape="0">
              <a:schemeClr val="tx1">
                <a:lumMod val="75000"/>
                <a:lumOff val="25000"/>
                <a:alpha val="1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任意多边形 15">
            <a:extLst>
              <a:ext uri="{FF2B5EF4-FFF2-40B4-BE49-F238E27FC236}">
                <a16:creationId xmlns:a16="http://schemas.microsoft.com/office/drawing/2014/main" id="{B8EC86D3-FD04-4C4C-8B01-322EB789B364}"/>
              </a:ext>
            </a:extLst>
          </p:cNvPr>
          <p:cNvSpPr/>
          <p:nvPr/>
        </p:nvSpPr>
        <p:spPr>
          <a:xfrm>
            <a:off x="4054857" y="3177358"/>
            <a:ext cx="1217746" cy="1217745"/>
          </a:xfrm>
          <a:custGeom>
            <a:avLst/>
            <a:gdLst>
              <a:gd name="connsiteX0" fmla="*/ 0 w 1562100"/>
              <a:gd name="connsiteY0" fmla="*/ 781050 h 1562100"/>
              <a:gd name="connsiteX1" fmla="*/ 781050 w 1562100"/>
              <a:gd name="connsiteY1" fmla="*/ 0 h 1562100"/>
              <a:gd name="connsiteX2" fmla="*/ 1562100 w 1562100"/>
              <a:gd name="connsiteY2" fmla="*/ 781050 h 1562100"/>
              <a:gd name="connsiteX3" fmla="*/ 781050 w 1562100"/>
              <a:gd name="connsiteY3" fmla="*/ 1562100 h 1562100"/>
              <a:gd name="connsiteX4" fmla="*/ 0 w 1562100"/>
              <a:gd name="connsiteY4" fmla="*/ 781050 h 156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2100" h="1562100">
                <a:moveTo>
                  <a:pt x="0" y="781050"/>
                </a:moveTo>
                <a:cubicBezTo>
                  <a:pt x="0" y="349688"/>
                  <a:pt x="349688" y="0"/>
                  <a:pt x="781050" y="0"/>
                </a:cubicBezTo>
                <a:cubicBezTo>
                  <a:pt x="1212412" y="0"/>
                  <a:pt x="1562100" y="349688"/>
                  <a:pt x="1562100" y="781050"/>
                </a:cubicBezTo>
                <a:cubicBezTo>
                  <a:pt x="1562100" y="1212412"/>
                  <a:pt x="1212412" y="1562100"/>
                  <a:pt x="781050" y="1562100"/>
                </a:cubicBezTo>
                <a:cubicBezTo>
                  <a:pt x="349688" y="1562100"/>
                  <a:pt x="0" y="1212412"/>
                  <a:pt x="0" y="781050"/>
                </a:cubicBezTo>
                <a:close/>
              </a:path>
            </a:pathLst>
          </a:custGeom>
          <a:solidFill>
            <a:srgbClr val="2A3360"/>
          </a:solidFill>
          <a:ln>
            <a:noFill/>
          </a:ln>
          <a:effectLst>
            <a:outerShdw blurRad="215900" sx="101000" sy="101000" algn="ctr" rotWithShape="0">
              <a:schemeClr val="tx1">
                <a:lumMod val="75000"/>
                <a:lumOff val="25000"/>
                <a:alpha val="1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任意多边形 17">
            <a:extLst>
              <a:ext uri="{FF2B5EF4-FFF2-40B4-BE49-F238E27FC236}">
                <a16:creationId xmlns:a16="http://schemas.microsoft.com/office/drawing/2014/main" id="{2E033F78-FBA4-486E-8D40-4D3BEE82AB24}"/>
              </a:ext>
            </a:extLst>
          </p:cNvPr>
          <p:cNvSpPr/>
          <p:nvPr/>
        </p:nvSpPr>
        <p:spPr>
          <a:xfrm>
            <a:off x="3652092" y="4680497"/>
            <a:ext cx="1217746" cy="1217745"/>
          </a:xfrm>
          <a:custGeom>
            <a:avLst/>
            <a:gdLst>
              <a:gd name="connsiteX0" fmla="*/ 0 w 1562100"/>
              <a:gd name="connsiteY0" fmla="*/ 781050 h 1562100"/>
              <a:gd name="connsiteX1" fmla="*/ 781050 w 1562100"/>
              <a:gd name="connsiteY1" fmla="*/ 0 h 1562100"/>
              <a:gd name="connsiteX2" fmla="*/ 1562100 w 1562100"/>
              <a:gd name="connsiteY2" fmla="*/ 781050 h 1562100"/>
              <a:gd name="connsiteX3" fmla="*/ 781050 w 1562100"/>
              <a:gd name="connsiteY3" fmla="*/ 1562100 h 1562100"/>
              <a:gd name="connsiteX4" fmla="*/ 0 w 1562100"/>
              <a:gd name="connsiteY4" fmla="*/ 781050 h 156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2100" h="1562100">
                <a:moveTo>
                  <a:pt x="0" y="781050"/>
                </a:moveTo>
                <a:cubicBezTo>
                  <a:pt x="0" y="349688"/>
                  <a:pt x="349688" y="0"/>
                  <a:pt x="781050" y="0"/>
                </a:cubicBezTo>
                <a:cubicBezTo>
                  <a:pt x="1212412" y="0"/>
                  <a:pt x="1562100" y="349688"/>
                  <a:pt x="1562100" y="781050"/>
                </a:cubicBezTo>
                <a:cubicBezTo>
                  <a:pt x="1562100" y="1212412"/>
                  <a:pt x="1212412" y="1562100"/>
                  <a:pt x="781050" y="1562100"/>
                </a:cubicBezTo>
                <a:cubicBezTo>
                  <a:pt x="349688" y="1562100"/>
                  <a:pt x="0" y="1212412"/>
                  <a:pt x="0" y="781050"/>
                </a:cubicBezTo>
                <a:close/>
              </a:path>
            </a:pathLst>
          </a:custGeom>
          <a:solidFill>
            <a:srgbClr val="FB5F56"/>
          </a:solidFill>
          <a:ln>
            <a:noFill/>
          </a:ln>
          <a:effectLst>
            <a:outerShdw blurRad="215900" sx="101000" sy="101000" algn="ctr" rotWithShape="0">
              <a:schemeClr val="tx1">
                <a:lumMod val="75000"/>
                <a:lumOff val="25000"/>
                <a:alpha val="1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9B8A767-AFE7-4D72-8758-3431B1FA9FDD}"/>
              </a:ext>
            </a:extLst>
          </p:cNvPr>
          <p:cNvSpPr/>
          <p:nvPr/>
        </p:nvSpPr>
        <p:spPr>
          <a:xfrm>
            <a:off x="5137235" y="1755596"/>
            <a:ext cx="2511794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rgbClr val="FB5F56"/>
                </a:solidFill>
                <a:latin typeface="+mn-lt"/>
                <a:ea typeface="+mn-ea"/>
                <a:cs typeface="+mn-ea"/>
                <a:sym typeface="+mn-lt"/>
              </a:rPr>
              <a:t>输入小标题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11E7053-1CDA-40A3-9B60-85C3E97070AD}"/>
              </a:ext>
            </a:extLst>
          </p:cNvPr>
          <p:cNvSpPr/>
          <p:nvPr/>
        </p:nvSpPr>
        <p:spPr>
          <a:xfrm>
            <a:off x="5210386" y="2222409"/>
            <a:ext cx="5962565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FB5F56"/>
                </a:solidFill>
                <a:latin typeface="+mn-lt"/>
                <a:ea typeface="+mn-ea"/>
                <a:cs typeface="+mn-ea"/>
                <a:sym typeface="+mn-lt"/>
              </a:rPr>
              <a:t>点击输入标题点击输入相关标题。点击输入标题。点击输入标题。点击输入标题点击输入相关标题。点击输入标题。点击输入标题。</a:t>
            </a:r>
            <a:endParaRPr lang="en-US" altLang="zh-CN" sz="1200" dirty="0">
              <a:solidFill>
                <a:srgbClr val="FB5F5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E19EBA5-0381-4D35-82A2-F6DDEDAEB503}"/>
              </a:ext>
            </a:extLst>
          </p:cNvPr>
          <p:cNvSpPr/>
          <p:nvPr/>
        </p:nvSpPr>
        <p:spPr>
          <a:xfrm>
            <a:off x="5561813" y="3258734"/>
            <a:ext cx="2511794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rgbClr val="2A3360"/>
                </a:solidFill>
                <a:latin typeface="+mn-lt"/>
                <a:ea typeface="+mn-ea"/>
                <a:cs typeface="+mn-ea"/>
                <a:sym typeface="+mn-lt"/>
              </a:rPr>
              <a:t>输入小标题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C43E446-866D-4144-AE38-E439E5CFF53E}"/>
              </a:ext>
            </a:extLst>
          </p:cNvPr>
          <p:cNvSpPr/>
          <p:nvPr/>
        </p:nvSpPr>
        <p:spPr>
          <a:xfrm>
            <a:off x="5634965" y="3725547"/>
            <a:ext cx="5537988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2A3360"/>
                </a:solidFill>
                <a:latin typeface="+mn-lt"/>
                <a:ea typeface="+mn-ea"/>
                <a:cs typeface="+mn-ea"/>
                <a:sym typeface="+mn-lt"/>
              </a:rPr>
              <a:t>点击输入标题点击输入相关标题。点击输入标题。点击输入标题。点击输入标题点击输入相关标题。点击输入标题。点击输入标题。</a:t>
            </a:r>
            <a:endParaRPr lang="en-US" altLang="zh-CN" sz="1200" dirty="0">
              <a:solidFill>
                <a:srgbClr val="2A336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B2C182B-6CD8-417D-BDC0-BCE808F5ABC9}"/>
              </a:ext>
            </a:extLst>
          </p:cNvPr>
          <p:cNvSpPr/>
          <p:nvPr/>
        </p:nvSpPr>
        <p:spPr>
          <a:xfrm>
            <a:off x="5137235" y="4761872"/>
            <a:ext cx="2511794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rgbClr val="FB5F56"/>
                </a:solidFill>
                <a:latin typeface="+mn-lt"/>
                <a:ea typeface="+mn-ea"/>
                <a:cs typeface="+mn-ea"/>
                <a:sym typeface="+mn-lt"/>
              </a:rPr>
              <a:t>输入小标题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4F744DD-ED03-490C-A94A-F98048D4BA6B}"/>
              </a:ext>
            </a:extLst>
          </p:cNvPr>
          <p:cNvSpPr/>
          <p:nvPr/>
        </p:nvSpPr>
        <p:spPr>
          <a:xfrm>
            <a:off x="5210386" y="5228685"/>
            <a:ext cx="5962565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FB5F56"/>
                </a:solidFill>
                <a:latin typeface="+mn-lt"/>
                <a:ea typeface="+mn-ea"/>
                <a:cs typeface="+mn-ea"/>
                <a:sym typeface="+mn-lt"/>
              </a:rPr>
              <a:t>点击输入标题点击输入相关标题。点击输入标题。点击输入标题。点击输入标题点击输入相关标题。点击输入标题。点击输入标题。</a:t>
            </a:r>
            <a:endParaRPr lang="en-US" altLang="zh-CN" sz="1200" dirty="0">
              <a:solidFill>
                <a:srgbClr val="FB5F5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KSO_Shape">
            <a:extLst>
              <a:ext uri="{FF2B5EF4-FFF2-40B4-BE49-F238E27FC236}">
                <a16:creationId xmlns:a16="http://schemas.microsoft.com/office/drawing/2014/main" id="{805567C0-DC21-4C94-8194-1820900D802D}"/>
              </a:ext>
            </a:extLst>
          </p:cNvPr>
          <p:cNvSpPr>
            <a:spLocks/>
          </p:cNvSpPr>
          <p:nvPr/>
        </p:nvSpPr>
        <p:spPr bwMode="auto">
          <a:xfrm rot="3600000">
            <a:off x="3225114" y="2689511"/>
            <a:ext cx="278370" cy="250534"/>
          </a:xfrm>
          <a:custGeom>
            <a:avLst/>
            <a:gdLst>
              <a:gd name="T0" fmla="*/ 800579087 w 4533"/>
              <a:gd name="T1" fmla="*/ 638981931 h 4083"/>
              <a:gd name="T2" fmla="*/ 400377796 w 4533"/>
              <a:gd name="T3" fmla="*/ 0 h 4083"/>
              <a:gd name="T4" fmla="*/ 0 w 4533"/>
              <a:gd name="T5" fmla="*/ 638981931 h 4083"/>
              <a:gd name="T6" fmla="*/ 400377796 w 4533"/>
              <a:gd name="T7" fmla="*/ 79828598 h 4083"/>
              <a:gd name="T8" fmla="*/ 800579087 w 4533"/>
              <a:gd name="T9" fmla="*/ 638981931 h 4083"/>
              <a:gd name="T10" fmla="*/ 189327498 w 4533"/>
              <a:gd name="T11" fmla="*/ 719515561 h 4083"/>
              <a:gd name="T12" fmla="*/ 400731228 w 4533"/>
              <a:gd name="T13" fmla="*/ 582943437 h 4083"/>
              <a:gd name="T14" fmla="*/ 611251588 w 4533"/>
              <a:gd name="T15" fmla="*/ 719515561 h 4083"/>
              <a:gd name="T16" fmla="*/ 400731228 w 4533"/>
              <a:gd name="T17" fmla="*/ 301692373 h 4083"/>
              <a:gd name="T18" fmla="*/ 189327498 w 4533"/>
              <a:gd name="T19" fmla="*/ 719515561 h 4083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4533" h="4083">
                <a:moveTo>
                  <a:pt x="4533" y="3626"/>
                </a:moveTo>
                <a:lnTo>
                  <a:pt x="2267" y="0"/>
                </a:lnTo>
                <a:lnTo>
                  <a:pt x="0" y="3626"/>
                </a:lnTo>
                <a:lnTo>
                  <a:pt x="2267" y="453"/>
                </a:lnTo>
                <a:lnTo>
                  <a:pt x="4533" y="3626"/>
                </a:lnTo>
                <a:close/>
                <a:moveTo>
                  <a:pt x="1072" y="4083"/>
                </a:moveTo>
                <a:lnTo>
                  <a:pt x="2269" y="3308"/>
                </a:lnTo>
                <a:lnTo>
                  <a:pt x="3461" y="4083"/>
                </a:lnTo>
                <a:lnTo>
                  <a:pt x="2269" y="1712"/>
                </a:lnTo>
                <a:lnTo>
                  <a:pt x="1072" y="4083"/>
                </a:lnTo>
                <a:close/>
              </a:path>
            </a:pathLst>
          </a:custGeom>
          <a:solidFill>
            <a:srgbClr val="FB5F56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dirty="0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KSO_Shape">
            <a:extLst>
              <a:ext uri="{FF2B5EF4-FFF2-40B4-BE49-F238E27FC236}">
                <a16:creationId xmlns:a16="http://schemas.microsoft.com/office/drawing/2014/main" id="{E33E5BED-BE24-4E45-834B-0047FB331000}"/>
              </a:ext>
            </a:extLst>
          </p:cNvPr>
          <p:cNvSpPr>
            <a:spLocks/>
          </p:cNvSpPr>
          <p:nvPr/>
        </p:nvSpPr>
        <p:spPr bwMode="auto">
          <a:xfrm rot="18000000" flipV="1">
            <a:off x="3225114" y="4632416"/>
            <a:ext cx="278370" cy="250534"/>
          </a:xfrm>
          <a:custGeom>
            <a:avLst/>
            <a:gdLst>
              <a:gd name="T0" fmla="*/ 800579087 w 4533"/>
              <a:gd name="T1" fmla="*/ 638981931 h 4083"/>
              <a:gd name="T2" fmla="*/ 400377796 w 4533"/>
              <a:gd name="T3" fmla="*/ 0 h 4083"/>
              <a:gd name="T4" fmla="*/ 0 w 4533"/>
              <a:gd name="T5" fmla="*/ 638981931 h 4083"/>
              <a:gd name="T6" fmla="*/ 400377796 w 4533"/>
              <a:gd name="T7" fmla="*/ 79828598 h 4083"/>
              <a:gd name="T8" fmla="*/ 800579087 w 4533"/>
              <a:gd name="T9" fmla="*/ 638981931 h 4083"/>
              <a:gd name="T10" fmla="*/ 189327498 w 4533"/>
              <a:gd name="T11" fmla="*/ 719515561 h 4083"/>
              <a:gd name="T12" fmla="*/ 400731228 w 4533"/>
              <a:gd name="T13" fmla="*/ 582943437 h 4083"/>
              <a:gd name="T14" fmla="*/ 611251588 w 4533"/>
              <a:gd name="T15" fmla="*/ 719515561 h 4083"/>
              <a:gd name="T16" fmla="*/ 400731228 w 4533"/>
              <a:gd name="T17" fmla="*/ 301692373 h 4083"/>
              <a:gd name="T18" fmla="*/ 189327498 w 4533"/>
              <a:gd name="T19" fmla="*/ 719515561 h 4083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4533" h="4083">
                <a:moveTo>
                  <a:pt x="4533" y="3626"/>
                </a:moveTo>
                <a:lnTo>
                  <a:pt x="2267" y="0"/>
                </a:lnTo>
                <a:lnTo>
                  <a:pt x="0" y="3626"/>
                </a:lnTo>
                <a:lnTo>
                  <a:pt x="2267" y="453"/>
                </a:lnTo>
                <a:lnTo>
                  <a:pt x="4533" y="3626"/>
                </a:lnTo>
                <a:close/>
                <a:moveTo>
                  <a:pt x="1072" y="4083"/>
                </a:moveTo>
                <a:lnTo>
                  <a:pt x="2269" y="3308"/>
                </a:lnTo>
                <a:lnTo>
                  <a:pt x="3461" y="4083"/>
                </a:lnTo>
                <a:lnTo>
                  <a:pt x="2269" y="1712"/>
                </a:lnTo>
                <a:lnTo>
                  <a:pt x="1072" y="4083"/>
                </a:lnTo>
                <a:close/>
              </a:path>
            </a:pathLst>
          </a:custGeom>
          <a:solidFill>
            <a:srgbClr val="FB5F56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KSO_Shape">
            <a:extLst>
              <a:ext uri="{FF2B5EF4-FFF2-40B4-BE49-F238E27FC236}">
                <a16:creationId xmlns:a16="http://schemas.microsoft.com/office/drawing/2014/main" id="{5E993F91-3697-4912-A5D4-BDDDCD0E9580}"/>
              </a:ext>
            </a:extLst>
          </p:cNvPr>
          <p:cNvSpPr>
            <a:spLocks/>
          </p:cNvSpPr>
          <p:nvPr/>
        </p:nvSpPr>
        <p:spPr bwMode="auto">
          <a:xfrm rot="5400000">
            <a:off x="3546512" y="3660963"/>
            <a:ext cx="278370" cy="250534"/>
          </a:xfrm>
          <a:custGeom>
            <a:avLst/>
            <a:gdLst>
              <a:gd name="T0" fmla="*/ 800579087 w 4533"/>
              <a:gd name="T1" fmla="*/ 638981931 h 4083"/>
              <a:gd name="T2" fmla="*/ 400377796 w 4533"/>
              <a:gd name="T3" fmla="*/ 0 h 4083"/>
              <a:gd name="T4" fmla="*/ 0 w 4533"/>
              <a:gd name="T5" fmla="*/ 638981931 h 4083"/>
              <a:gd name="T6" fmla="*/ 400377796 w 4533"/>
              <a:gd name="T7" fmla="*/ 79828598 h 4083"/>
              <a:gd name="T8" fmla="*/ 800579087 w 4533"/>
              <a:gd name="T9" fmla="*/ 638981931 h 4083"/>
              <a:gd name="T10" fmla="*/ 189327498 w 4533"/>
              <a:gd name="T11" fmla="*/ 719515561 h 4083"/>
              <a:gd name="T12" fmla="*/ 400731228 w 4533"/>
              <a:gd name="T13" fmla="*/ 582943437 h 4083"/>
              <a:gd name="T14" fmla="*/ 611251588 w 4533"/>
              <a:gd name="T15" fmla="*/ 719515561 h 4083"/>
              <a:gd name="T16" fmla="*/ 400731228 w 4533"/>
              <a:gd name="T17" fmla="*/ 301692373 h 4083"/>
              <a:gd name="T18" fmla="*/ 189327498 w 4533"/>
              <a:gd name="T19" fmla="*/ 719515561 h 4083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4533" h="4083">
                <a:moveTo>
                  <a:pt x="4533" y="3626"/>
                </a:moveTo>
                <a:lnTo>
                  <a:pt x="2267" y="0"/>
                </a:lnTo>
                <a:lnTo>
                  <a:pt x="0" y="3626"/>
                </a:lnTo>
                <a:lnTo>
                  <a:pt x="2267" y="453"/>
                </a:lnTo>
                <a:lnTo>
                  <a:pt x="4533" y="3626"/>
                </a:lnTo>
                <a:close/>
                <a:moveTo>
                  <a:pt x="1072" y="4083"/>
                </a:moveTo>
                <a:lnTo>
                  <a:pt x="2269" y="3308"/>
                </a:lnTo>
                <a:lnTo>
                  <a:pt x="3461" y="4083"/>
                </a:lnTo>
                <a:lnTo>
                  <a:pt x="2269" y="1712"/>
                </a:lnTo>
                <a:lnTo>
                  <a:pt x="1072" y="4083"/>
                </a:lnTo>
                <a:close/>
              </a:path>
            </a:pathLst>
          </a:custGeom>
          <a:solidFill>
            <a:srgbClr val="2A3360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1FB2F44-444C-4A1A-83A8-6D69AC946D97}"/>
              </a:ext>
            </a:extLst>
          </p:cNvPr>
          <p:cNvSpPr txBox="1"/>
          <p:nvPr/>
        </p:nvSpPr>
        <p:spPr>
          <a:xfrm>
            <a:off x="3788487" y="1970682"/>
            <a:ext cx="944955" cy="606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buFont typeface="Arial" panose="020B0604020202020204" pitchFamily="34" charset="0"/>
              <a:defRPr/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613476B-51CB-4B56-B357-FBB7002840B4}"/>
              </a:ext>
            </a:extLst>
          </p:cNvPr>
          <p:cNvSpPr txBox="1"/>
          <p:nvPr/>
        </p:nvSpPr>
        <p:spPr>
          <a:xfrm>
            <a:off x="4205632" y="3473820"/>
            <a:ext cx="944955" cy="606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buFont typeface="Arial" panose="020B0604020202020204" pitchFamily="34" charset="0"/>
              <a:defRPr/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00B7AE9-936E-4307-9829-634839CC793C}"/>
              </a:ext>
            </a:extLst>
          </p:cNvPr>
          <p:cNvSpPr txBox="1"/>
          <p:nvPr/>
        </p:nvSpPr>
        <p:spPr>
          <a:xfrm>
            <a:off x="3801999" y="4976959"/>
            <a:ext cx="944955" cy="606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buFont typeface="Arial" panose="020B0604020202020204" pitchFamily="34" charset="0"/>
              <a:defRPr/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584A51C-A000-4272-A8B3-D5C607347391}"/>
              </a:ext>
            </a:extLst>
          </p:cNvPr>
          <p:cNvSpPr/>
          <p:nvPr/>
        </p:nvSpPr>
        <p:spPr>
          <a:xfrm>
            <a:off x="1348716" y="3465867"/>
            <a:ext cx="1675292" cy="45954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30000"/>
              </a:lnSpc>
              <a:buFont typeface="Arial" panose="020B0604020202020204" pitchFamily="34" charset="0"/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输入小标题</a:t>
            </a:r>
            <a:endParaRPr lang="en-US" altLang="zh-CN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83775970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3 -2.96296E-6 L -0.10886 -2.96296E-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1 -2.96296E-6 L 2.08333E-6 -2.96296E-6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562 7.40741E-7 L 0.11081 7.40741E-7 " pathEditMode="relative" rAng="0" ptsTypes="AA">
                                      <p:cBhvr>
                                        <p:cTn id="31" dur="75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35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1562 7.40741E-7 L -2.70833E-6 7.40741E-7 " pathEditMode="relative" rAng="0" ptsTypes="AA">
                                      <p:cBhvr>
                                        <p:cTn id="3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3" presetClass="path" presetSubtype="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562 7.40741E-7 L 0.11081 7.40741E-7 " pathEditMode="relative" rAng="0" ptsTypes="AA">
                                      <p:cBhvr>
                                        <p:cTn id="41" dur="7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35" presetClass="path" presetSubtype="0" accel="50000" decel="50000" fill="hold" grpId="2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0.01562 7.40741E-7 L -2.70833E-6 7.40741E-7 " pathEditMode="relative" rAng="0" ptsTypes="AA">
                                      <p:cBhvr>
                                        <p:cTn id="4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3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1562 7.40741E-7 L 0.11081 7.40741E-7 " pathEditMode="relative" rAng="0" ptsTypes="AA">
                                      <p:cBhvr>
                                        <p:cTn id="51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35" presetClass="path" presetSubtype="0" accel="50000" decel="50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1562 7.40741E-7 L -2.70833E-6 7.40741E-7 " pathEditMode="relative" rAng="0" ptsTypes="AA">
                                      <p:cBhvr>
                                        <p:cTn id="5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  <p:bldP spid="10" grpId="0" animBg="1"/>
      <p:bldP spid="10" grpId="1" animBg="1"/>
      <p:bldP spid="10" grpId="2" animBg="1"/>
      <p:bldP spid="12" grpId="0"/>
      <p:bldP spid="13" grpId="0"/>
      <p:bldP spid="14" grpId="0"/>
      <p:bldP spid="15" grpId="0"/>
      <p:bldP spid="16" grpId="0"/>
      <p:bldP spid="17" grpId="0"/>
      <p:bldP spid="18" grpId="0" animBg="1"/>
      <p:bldP spid="19" grpId="0" animBg="1"/>
      <p:bldP spid="20" grpId="0" animBg="1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B64713F5-4317-4F6E-A8AF-E5257996DD95}"/>
              </a:ext>
            </a:extLst>
          </p:cNvPr>
          <p:cNvSpPr>
            <a:spLocks noChangeAspect="1"/>
          </p:cNvSpPr>
          <p:nvPr/>
        </p:nvSpPr>
        <p:spPr>
          <a:xfrm rot="2793837">
            <a:off x="8412655" y="2918960"/>
            <a:ext cx="1595572" cy="1594427"/>
          </a:xfrm>
          <a:prstGeom prst="rect">
            <a:avLst/>
          </a:prstGeom>
          <a:noFill/>
          <a:ln w="12065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95A2EF-D1C0-4EE6-9F94-57589B591E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7730735">
            <a:off x="9361312" y="-3811510"/>
            <a:ext cx="5661376" cy="7774672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A2C3BD0D-9BB6-4576-A059-FD582556BA5D}"/>
              </a:ext>
            </a:extLst>
          </p:cNvPr>
          <p:cNvSpPr>
            <a:spLocks noChangeAspect="1"/>
          </p:cNvSpPr>
          <p:nvPr/>
        </p:nvSpPr>
        <p:spPr>
          <a:xfrm rot="2793837">
            <a:off x="2022422" y="946006"/>
            <a:ext cx="5033103" cy="5029492"/>
          </a:xfrm>
          <a:prstGeom prst="rect">
            <a:avLst/>
          </a:prstGeom>
          <a:noFill/>
          <a:ln w="12065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653855F-62D9-4BCD-A755-9F7D60930220}"/>
              </a:ext>
            </a:extLst>
          </p:cNvPr>
          <p:cNvSpPr>
            <a:spLocks noChangeAspect="1"/>
          </p:cNvSpPr>
          <p:nvPr/>
        </p:nvSpPr>
        <p:spPr>
          <a:xfrm rot="2793837">
            <a:off x="3452356" y="1117455"/>
            <a:ext cx="5033103" cy="5029492"/>
          </a:xfrm>
          <a:prstGeom prst="rect">
            <a:avLst/>
          </a:prstGeom>
          <a:solidFill>
            <a:srgbClr val="FB5F56"/>
          </a:solidFill>
          <a:ln w="1206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11" name="isļíḍê">
            <a:extLst>
              <a:ext uri="{FF2B5EF4-FFF2-40B4-BE49-F238E27FC236}">
                <a16:creationId xmlns:a16="http://schemas.microsoft.com/office/drawing/2014/main" id="{0949676A-ACB4-4DF8-8515-19E6E59FD0DE}"/>
              </a:ext>
            </a:extLst>
          </p:cNvPr>
          <p:cNvSpPr txBox="1"/>
          <p:nvPr/>
        </p:nvSpPr>
        <p:spPr>
          <a:xfrm>
            <a:off x="4237475" y="2009569"/>
            <a:ext cx="34606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1" u="none" strike="noStrike" kern="1200" cap="none" spc="0" normalizeH="0" baseline="0" noProof="0" dirty="0">
                <a:ln w="1905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Part 04</a:t>
            </a:r>
            <a:endParaRPr kumimoji="0" lang="zh-CN" altLang="en-US" sz="7200" b="1" i="1" u="none" strike="noStrike" kern="1200" cap="none" spc="0" normalizeH="0" baseline="0" noProof="0" dirty="0">
              <a:ln w="19050"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8" name="íṡ1iḍe">
            <a:extLst>
              <a:ext uri="{FF2B5EF4-FFF2-40B4-BE49-F238E27FC236}">
                <a16:creationId xmlns:a16="http://schemas.microsoft.com/office/drawing/2014/main" id="{FDF88144-7E5E-4C9B-825E-5D6534CF72F4}"/>
              </a:ext>
            </a:extLst>
          </p:cNvPr>
          <p:cNvSpPr txBox="1"/>
          <p:nvPr/>
        </p:nvSpPr>
        <p:spPr>
          <a:xfrm>
            <a:off x="3595584" y="3296767"/>
            <a:ext cx="50874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输入你的标题文字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1A18113-2347-470D-AB7F-68BEF86C6E24}"/>
              </a:ext>
            </a:extLst>
          </p:cNvPr>
          <p:cNvSpPr txBox="1"/>
          <p:nvPr/>
        </p:nvSpPr>
        <p:spPr>
          <a:xfrm>
            <a:off x="3595584" y="4153078"/>
            <a:ext cx="4933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CREATIVE GEOMETRY INTERNET PROJECT REPORT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A424179-D8F2-43FF-A6A8-5F929833B6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7730735">
            <a:off x="-4440217" y="2762461"/>
            <a:ext cx="4910333" cy="674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33278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10" grpId="0" animBg="1"/>
      <p:bldP spid="11" grpId="0"/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F08CC4B-1B73-4B72-8036-03D5BC6D97F8}"/>
              </a:ext>
            </a:extLst>
          </p:cNvPr>
          <p:cNvCxnSpPr/>
          <p:nvPr/>
        </p:nvCxnSpPr>
        <p:spPr>
          <a:xfrm>
            <a:off x="2522494" y="3635542"/>
            <a:ext cx="8075412" cy="0"/>
          </a:xfrm>
          <a:prstGeom prst="line">
            <a:avLst/>
          </a:prstGeom>
          <a:ln w="28575">
            <a:solidFill>
              <a:srgbClr val="2A336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MH_Other_2">
            <a:extLst>
              <a:ext uri="{FF2B5EF4-FFF2-40B4-BE49-F238E27FC236}">
                <a16:creationId xmlns:a16="http://schemas.microsoft.com/office/drawing/2014/main" id="{2FB76E3E-4905-40CC-A4FD-9015DA39F33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3214073" y="3548296"/>
            <a:ext cx="142115" cy="142115"/>
          </a:xfrm>
          <a:prstGeom prst="ellipse">
            <a:avLst/>
          </a:prstGeom>
          <a:solidFill>
            <a:srgbClr val="FB5F5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9" name="MH_Other_3">
            <a:extLst>
              <a:ext uri="{FF2B5EF4-FFF2-40B4-BE49-F238E27FC236}">
                <a16:creationId xmlns:a16="http://schemas.microsoft.com/office/drawing/2014/main" id="{675A28C9-08AD-44B6-A623-29FC4599EE1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366717" y="3548296"/>
            <a:ext cx="142115" cy="142115"/>
          </a:xfrm>
          <a:prstGeom prst="ellipse">
            <a:avLst/>
          </a:prstGeom>
          <a:solidFill>
            <a:srgbClr val="2A3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" name="MH_Other_4">
            <a:extLst>
              <a:ext uri="{FF2B5EF4-FFF2-40B4-BE49-F238E27FC236}">
                <a16:creationId xmlns:a16="http://schemas.microsoft.com/office/drawing/2014/main" id="{19FB90F8-E429-4D18-9022-D3C57F4493E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7519361" y="3548296"/>
            <a:ext cx="142115" cy="142115"/>
          </a:xfrm>
          <a:prstGeom prst="ellipse">
            <a:avLst/>
          </a:prstGeom>
          <a:solidFill>
            <a:srgbClr val="FB5F5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1" name="MH_Other_5">
            <a:extLst>
              <a:ext uri="{FF2B5EF4-FFF2-40B4-BE49-F238E27FC236}">
                <a16:creationId xmlns:a16="http://schemas.microsoft.com/office/drawing/2014/main" id="{57F23C36-5CB8-40D5-A071-7521E632A9B4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9672006" y="3548296"/>
            <a:ext cx="142115" cy="142115"/>
          </a:xfrm>
          <a:prstGeom prst="ellipse">
            <a:avLst/>
          </a:prstGeom>
          <a:solidFill>
            <a:srgbClr val="2A3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2" name="MH_SubTitle_1">
            <a:extLst>
              <a:ext uri="{FF2B5EF4-FFF2-40B4-BE49-F238E27FC236}">
                <a16:creationId xmlns:a16="http://schemas.microsoft.com/office/drawing/2014/main" id="{7D937D92-BB81-49CC-92D5-2CF385B9C704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2698261" y="1840781"/>
            <a:ext cx="1184042" cy="1588219"/>
          </a:xfrm>
          <a:custGeom>
            <a:avLst/>
            <a:gdLst>
              <a:gd name="connsiteX0" fmla="*/ 528516 w 1057026"/>
              <a:gd name="connsiteY0" fmla="*/ 115121 h 1416380"/>
              <a:gd name="connsiteX1" fmla="*/ 119710 w 1057026"/>
              <a:gd name="connsiteY1" fmla="*/ 523927 h 1416380"/>
              <a:gd name="connsiteX2" fmla="*/ 528516 w 1057026"/>
              <a:gd name="connsiteY2" fmla="*/ 932733 h 1416380"/>
              <a:gd name="connsiteX3" fmla="*/ 937322 w 1057026"/>
              <a:gd name="connsiteY3" fmla="*/ 523927 h 1416380"/>
              <a:gd name="connsiteX4" fmla="*/ 528516 w 1057026"/>
              <a:gd name="connsiteY4" fmla="*/ 115121 h 1416380"/>
              <a:gd name="connsiteX5" fmla="*/ 528513 w 1057026"/>
              <a:gd name="connsiteY5" fmla="*/ 0 h 1416380"/>
              <a:gd name="connsiteX6" fmla="*/ 902229 w 1057026"/>
              <a:gd name="connsiteY6" fmla="*/ 154798 h 1416380"/>
              <a:gd name="connsiteX7" fmla="*/ 902229 w 1057026"/>
              <a:gd name="connsiteY7" fmla="*/ 902230 h 1416380"/>
              <a:gd name="connsiteX8" fmla="*/ 528513 w 1057026"/>
              <a:gd name="connsiteY8" fmla="*/ 1416380 h 1416380"/>
              <a:gd name="connsiteX9" fmla="*/ 154797 w 1057026"/>
              <a:gd name="connsiteY9" fmla="*/ 902230 h 1416380"/>
              <a:gd name="connsiteX10" fmla="*/ 154797 w 1057026"/>
              <a:gd name="connsiteY10" fmla="*/ 154798 h 1416380"/>
              <a:gd name="connsiteX11" fmla="*/ 528513 w 1057026"/>
              <a:gd name="connsiteY11" fmla="*/ 0 h 1416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57026" h="1416380">
                <a:moveTo>
                  <a:pt x="528516" y="115121"/>
                </a:moveTo>
                <a:cubicBezTo>
                  <a:pt x="302739" y="115121"/>
                  <a:pt x="119710" y="298150"/>
                  <a:pt x="119710" y="523927"/>
                </a:cubicBezTo>
                <a:cubicBezTo>
                  <a:pt x="119710" y="749704"/>
                  <a:pt x="302739" y="932733"/>
                  <a:pt x="528516" y="932733"/>
                </a:cubicBezTo>
                <a:cubicBezTo>
                  <a:pt x="754294" y="932733"/>
                  <a:pt x="937323" y="749704"/>
                  <a:pt x="937322" y="523927"/>
                </a:cubicBezTo>
                <a:cubicBezTo>
                  <a:pt x="937323" y="298150"/>
                  <a:pt x="754294" y="115121"/>
                  <a:pt x="528516" y="115121"/>
                </a:cubicBezTo>
                <a:close/>
                <a:moveTo>
                  <a:pt x="528513" y="0"/>
                </a:moveTo>
                <a:cubicBezTo>
                  <a:pt x="663772" y="0"/>
                  <a:pt x="799030" y="51599"/>
                  <a:pt x="902229" y="154798"/>
                </a:cubicBezTo>
                <a:cubicBezTo>
                  <a:pt x="1108626" y="361196"/>
                  <a:pt x="1108626" y="695832"/>
                  <a:pt x="902229" y="902230"/>
                </a:cubicBezTo>
                <a:cubicBezTo>
                  <a:pt x="754251" y="1050207"/>
                  <a:pt x="629680" y="1221591"/>
                  <a:pt x="528513" y="1416380"/>
                </a:cubicBezTo>
                <a:cubicBezTo>
                  <a:pt x="427347" y="1221591"/>
                  <a:pt x="302775" y="1050207"/>
                  <a:pt x="154797" y="902230"/>
                </a:cubicBezTo>
                <a:cubicBezTo>
                  <a:pt x="-51600" y="695832"/>
                  <a:pt x="-51600" y="361196"/>
                  <a:pt x="154797" y="154798"/>
                </a:cubicBezTo>
                <a:cubicBezTo>
                  <a:pt x="257996" y="51599"/>
                  <a:pt x="393254" y="0"/>
                  <a:pt x="528513" y="0"/>
                </a:cubicBezTo>
                <a:close/>
              </a:path>
            </a:pathLst>
          </a:custGeom>
          <a:solidFill>
            <a:srgbClr val="FB5F5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000" dirty="0">
              <a:solidFill>
                <a:srgbClr val="A40000"/>
              </a:solidFill>
              <a:cs typeface="+mn-ea"/>
              <a:sym typeface="+mn-lt"/>
            </a:endParaRPr>
          </a:p>
          <a:p>
            <a:pPr algn="ctr"/>
            <a:endParaRPr lang="zh-CN" altLang="en-US" sz="2000" dirty="0">
              <a:solidFill>
                <a:srgbClr val="A40000"/>
              </a:solidFill>
              <a:cs typeface="+mn-ea"/>
              <a:sym typeface="+mn-lt"/>
            </a:endParaRPr>
          </a:p>
        </p:txBody>
      </p:sp>
      <p:sp>
        <p:nvSpPr>
          <p:cNvPr id="13" name="MH_SubTitle_4">
            <a:extLst>
              <a:ext uri="{FF2B5EF4-FFF2-40B4-BE49-F238E27FC236}">
                <a16:creationId xmlns:a16="http://schemas.microsoft.com/office/drawing/2014/main" id="{795F9001-4EAB-48B0-85DB-C8615186D32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9140168" y="1840781"/>
            <a:ext cx="1185824" cy="1588219"/>
          </a:xfrm>
          <a:custGeom>
            <a:avLst/>
            <a:gdLst>
              <a:gd name="connsiteX0" fmla="*/ 528516 w 1057026"/>
              <a:gd name="connsiteY0" fmla="*/ 115121 h 1416380"/>
              <a:gd name="connsiteX1" fmla="*/ 119710 w 1057026"/>
              <a:gd name="connsiteY1" fmla="*/ 523927 h 1416380"/>
              <a:gd name="connsiteX2" fmla="*/ 528516 w 1057026"/>
              <a:gd name="connsiteY2" fmla="*/ 932733 h 1416380"/>
              <a:gd name="connsiteX3" fmla="*/ 937322 w 1057026"/>
              <a:gd name="connsiteY3" fmla="*/ 523927 h 1416380"/>
              <a:gd name="connsiteX4" fmla="*/ 528516 w 1057026"/>
              <a:gd name="connsiteY4" fmla="*/ 115121 h 1416380"/>
              <a:gd name="connsiteX5" fmla="*/ 528513 w 1057026"/>
              <a:gd name="connsiteY5" fmla="*/ 0 h 1416380"/>
              <a:gd name="connsiteX6" fmla="*/ 902229 w 1057026"/>
              <a:gd name="connsiteY6" fmla="*/ 154798 h 1416380"/>
              <a:gd name="connsiteX7" fmla="*/ 902229 w 1057026"/>
              <a:gd name="connsiteY7" fmla="*/ 902230 h 1416380"/>
              <a:gd name="connsiteX8" fmla="*/ 528513 w 1057026"/>
              <a:gd name="connsiteY8" fmla="*/ 1416380 h 1416380"/>
              <a:gd name="connsiteX9" fmla="*/ 154797 w 1057026"/>
              <a:gd name="connsiteY9" fmla="*/ 902230 h 1416380"/>
              <a:gd name="connsiteX10" fmla="*/ 154797 w 1057026"/>
              <a:gd name="connsiteY10" fmla="*/ 154798 h 1416380"/>
              <a:gd name="connsiteX11" fmla="*/ 528513 w 1057026"/>
              <a:gd name="connsiteY11" fmla="*/ 0 h 1416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57026" h="1416380">
                <a:moveTo>
                  <a:pt x="528516" y="115121"/>
                </a:moveTo>
                <a:cubicBezTo>
                  <a:pt x="302739" y="115121"/>
                  <a:pt x="119710" y="298150"/>
                  <a:pt x="119710" y="523927"/>
                </a:cubicBezTo>
                <a:cubicBezTo>
                  <a:pt x="119710" y="749704"/>
                  <a:pt x="302739" y="932733"/>
                  <a:pt x="528516" y="932733"/>
                </a:cubicBezTo>
                <a:cubicBezTo>
                  <a:pt x="754294" y="932733"/>
                  <a:pt x="937323" y="749704"/>
                  <a:pt x="937322" y="523927"/>
                </a:cubicBezTo>
                <a:cubicBezTo>
                  <a:pt x="937323" y="298150"/>
                  <a:pt x="754294" y="115121"/>
                  <a:pt x="528516" y="115121"/>
                </a:cubicBezTo>
                <a:close/>
                <a:moveTo>
                  <a:pt x="528513" y="0"/>
                </a:moveTo>
                <a:cubicBezTo>
                  <a:pt x="663772" y="0"/>
                  <a:pt x="799030" y="51599"/>
                  <a:pt x="902229" y="154798"/>
                </a:cubicBezTo>
                <a:cubicBezTo>
                  <a:pt x="1108626" y="361196"/>
                  <a:pt x="1108626" y="695832"/>
                  <a:pt x="902229" y="902230"/>
                </a:cubicBezTo>
                <a:cubicBezTo>
                  <a:pt x="754251" y="1050207"/>
                  <a:pt x="629680" y="1221591"/>
                  <a:pt x="528513" y="1416380"/>
                </a:cubicBezTo>
                <a:cubicBezTo>
                  <a:pt x="427347" y="1221591"/>
                  <a:pt x="302775" y="1050207"/>
                  <a:pt x="154797" y="902230"/>
                </a:cubicBezTo>
                <a:cubicBezTo>
                  <a:pt x="-51600" y="695832"/>
                  <a:pt x="-51600" y="361196"/>
                  <a:pt x="154797" y="154798"/>
                </a:cubicBezTo>
                <a:cubicBezTo>
                  <a:pt x="257996" y="51599"/>
                  <a:pt x="393254" y="0"/>
                  <a:pt x="528513" y="0"/>
                </a:cubicBezTo>
                <a:close/>
              </a:path>
            </a:pathLst>
          </a:custGeom>
          <a:solidFill>
            <a:srgbClr val="2A3360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000" dirty="0">
              <a:gradFill>
                <a:gsLst>
                  <a:gs pos="0">
                    <a:srgbClr val="0A2C6B"/>
                  </a:gs>
                  <a:gs pos="100000">
                    <a:srgbClr val="3988E1"/>
                  </a:gs>
                </a:gsLst>
                <a:lin ang="5400000" scaled="1"/>
              </a:gradFill>
              <a:cs typeface="+mn-ea"/>
              <a:sym typeface="+mn-lt"/>
            </a:endParaRPr>
          </a:p>
          <a:p>
            <a:pPr algn="ctr"/>
            <a:endParaRPr lang="zh-CN" altLang="en-US" sz="2000" dirty="0">
              <a:gradFill>
                <a:gsLst>
                  <a:gs pos="0">
                    <a:srgbClr val="0A2C6B"/>
                  </a:gs>
                  <a:gs pos="100000">
                    <a:srgbClr val="3988E1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4" name="MH_SubTitle_2">
            <a:extLst>
              <a:ext uri="{FF2B5EF4-FFF2-40B4-BE49-F238E27FC236}">
                <a16:creationId xmlns:a16="http://schemas.microsoft.com/office/drawing/2014/main" id="{B12C712D-D017-445F-81BF-980022DEDD28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45564" y="1840781"/>
            <a:ext cx="1185824" cy="1588219"/>
          </a:xfrm>
          <a:custGeom>
            <a:avLst/>
            <a:gdLst>
              <a:gd name="connsiteX0" fmla="*/ 528516 w 1057026"/>
              <a:gd name="connsiteY0" fmla="*/ 115121 h 1416380"/>
              <a:gd name="connsiteX1" fmla="*/ 119710 w 1057026"/>
              <a:gd name="connsiteY1" fmla="*/ 523927 h 1416380"/>
              <a:gd name="connsiteX2" fmla="*/ 528516 w 1057026"/>
              <a:gd name="connsiteY2" fmla="*/ 932733 h 1416380"/>
              <a:gd name="connsiteX3" fmla="*/ 937322 w 1057026"/>
              <a:gd name="connsiteY3" fmla="*/ 523927 h 1416380"/>
              <a:gd name="connsiteX4" fmla="*/ 528516 w 1057026"/>
              <a:gd name="connsiteY4" fmla="*/ 115121 h 1416380"/>
              <a:gd name="connsiteX5" fmla="*/ 528513 w 1057026"/>
              <a:gd name="connsiteY5" fmla="*/ 0 h 1416380"/>
              <a:gd name="connsiteX6" fmla="*/ 902229 w 1057026"/>
              <a:gd name="connsiteY6" fmla="*/ 154798 h 1416380"/>
              <a:gd name="connsiteX7" fmla="*/ 902229 w 1057026"/>
              <a:gd name="connsiteY7" fmla="*/ 902230 h 1416380"/>
              <a:gd name="connsiteX8" fmla="*/ 528513 w 1057026"/>
              <a:gd name="connsiteY8" fmla="*/ 1416380 h 1416380"/>
              <a:gd name="connsiteX9" fmla="*/ 154797 w 1057026"/>
              <a:gd name="connsiteY9" fmla="*/ 902230 h 1416380"/>
              <a:gd name="connsiteX10" fmla="*/ 154797 w 1057026"/>
              <a:gd name="connsiteY10" fmla="*/ 154798 h 1416380"/>
              <a:gd name="connsiteX11" fmla="*/ 528513 w 1057026"/>
              <a:gd name="connsiteY11" fmla="*/ 0 h 1416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57026" h="1416380">
                <a:moveTo>
                  <a:pt x="528516" y="115121"/>
                </a:moveTo>
                <a:cubicBezTo>
                  <a:pt x="302739" y="115121"/>
                  <a:pt x="119710" y="298150"/>
                  <a:pt x="119710" y="523927"/>
                </a:cubicBezTo>
                <a:cubicBezTo>
                  <a:pt x="119710" y="749704"/>
                  <a:pt x="302739" y="932733"/>
                  <a:pt x="528516" y="932733"/>
                </a:cubicBezTo>
                <a:cubicBezTo>
                  <a:pt x="754294" y="932733"/>
                  <a:pt x="937323" y="749704"/>
                  <a:pt x="937322" y="523927"/>
                </a:cubicBezTo>
                <a:cubicBezTo>
                  <a:pt x="937323" y="298150"/>
                  <a:pt x="754294" y="115121"/>
                  <a:pt x="528516" y="115121"/>
                </a:cubicBezTo>
                <a:close/>
                <a:moveTo>
                  <a:pt x="528513" y="0"/>
                </a:moveTo>
                <a:cubicBezTo>
                  <a:pt x="663772" y="0"/>
                  <a:pt x="799030" y="51599"/>
                  <a:pt x="902229" y="154798"/>
                </a:cubicBezTo>
                <a:cubicBezTo>
                  <a:pt x="1108626" y="361196"/>
                  <a:pt x="1108626" y="695832"/>
                  <a:pt x="902229" y="902230"/>
                </a:cubicBezTo>
                <a:cubicBezTo>
                  <a:pt x="754251" y="1050207"/>
                  <a:pt x="629680" y="1221591"/>
                  <a:pt x="528513" y="1416380"/>
                </a:cubicBezTo>
                <a:cubicBezTo>
                  <a:pt x="427347" y="1221591"/>
                  <a:pt x="302775" y="1050207"/>
                  <a:pt x="154797" y="902230"/>
                </a:cubicBezTo>
                <a:cubicBezTo>
                  <a:pt x="-51600" y="695832"/>
                  <a:pt x="-51600" y="361196"/>
                  <a:pt x="154797" y="154798"/>
                </a:cubicBezTo>
                <a:cubicBezTo>
                  <a:pt x="257996" y="51599"/>
                  <a:pt x="393254" y="0"/>
                  <a:pt x="528513" y="0"/>
                </a:cubicBezTo>
                <a:close/>
              </a:path>
            </a:pathLst>
          </a:custGeom>
          <a:solidFill>
            <a:srgbClr val="2A3360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000" dirty="0">
              <a:gradFill>
                <a:gsLst>
                  <a:gs pos="0">
                    <a:srgbClr val="0A2C6B"/>
                  </a:gs>
                  <a:gs pos="100000">
                    <a:srgbClr val="3988E1"/>
                  </a:gs>
                </a:gsLst>
                <a:lin ang="5400000" scaled="1"/>
              </a:gradFill>
              <a:cs typeface="+mn-ea"/>
              <a:sym typeface="+mn-lt"/>
            </a:endParaRPr>
          </a:p>
          <a:p>
            <a:pPr algn="ctr"/>
            <a:endParaRPr lang="zh-CN" altLang="en-US" sz="2000" dirty="0">
              <a:gradFill>
                <a:gsLst>
                  <a:gs pos="0">
                    <a:srgbClr val="0A2C6B"/>
                  </a:gs>
                  <a:gs pos="100000">
                    <a:srgbClr val="3988E1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15" name="MH_SubTitle_3">
            <a:extLst>
              <a:ext uri="{FF2B5EF4-FFF2-40B4-BE49-F238E27FC236}">
                <a16:creationId xmlns:a16="http://schemas.microsoft.com/office/drawing/2014/main" id="{A93C9AE1-161C-4FF5-9A7D-FE3D3DEB23B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6992865" y="1840781"/>
            <a:ext cx="1185824" cy="1588219"/>
          </a:xfrm>
          <a:custGeom>
            <a:avLst/>
            <a:gdLst>
              <a:gd name="connsiteX0" fmla="*/ 528516 w 1057026"/>
              <a:gd name="connsiteY0" fmla="*/ 115121 h 1416380"/>
              <a:gd name="connsiteX1" fmla="*/ 119710 w 1057026"/>
              <a:gd name="connsiteY1" fmla="*/ 523927 h 1416380"/>
              <a:gd name="connsiteX2" fmla="*/ 528516 w 1057026"/>
              <a:gd name="connsiteY2" fmla="*/ 932733 h 1416380"/>
              <a:gd name="connsiteX3" fmla="*/ 937322 w 1057026"/>
              <a:gd name="connsiteY3" fmla="*/ 523927 h 1416380"/>
              <a:gd name="connsiteX4" fmla="*/ 528516 w 1057026"/>
              <a:gd name="connsiteY4" fmla="*/ 115121 h 1416380"/>
              <a:gd name="connsiteX5" fmla="*/ 528513 w 1057026"/>
              <a:gd name="connsiteY5" fmla="*/ 0 h 1416380"/>
              <a:gd name="connsiteX6" fmla="*/ 902229 w 1057026"/>
              <a:gd name="connsiteY6" fmla="*/ 154798 h 1416380"/>
              <a:gd name="connsiteX7" fmla="*/ 902229 w 1057026"/>
              <a:gd name="connsiteY7" fmla="*/ 902230 h 1416380"/>
              <a:gd name="connsiteX8" fmla="*/ 528513 w 1057026"/>
              <a:gd name="connsiteY8" fmla="*/ 1416380 h 1416380"/>
              <a:gd name="connsiteX9" fmla="*/ 154797 w 1057026"/>
              <a:gd name="connsiteY9" fmla="*/ 902230 h 1416380"/>
              <a:gd name="connsiteX10" fmla="*/ 154797 w 1057026"/>
              <a:gd name="connsiteY10" fmla="*/ 154798 h 1416380"/>
              <a:gd name="connsiteX11" fmla="*/ 528513 w 1057026"/>
              <a:gd name="connsiteY11" fmla="*/ 0 h 1416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57026" h="1416380">
                <a:moveTo>
                  <a:pt x="528516" y="115121"/>
                </a:moveTo>
                <a:cubicBezTo>
                  <a:pt x="302739" y="115121"/>
                  <a:pt x="119710" y="298150"/>
                  <a:pt x="119710" y="523927"/>
                </a:cubicBezTo>
                <a:cubicBezTo>
                  <a:pt x="119710" y="749704"/>
                  <a:pt x="302739" y="932733"/>
                  <a:pt x="528516" y="932733"/>
                </a:cubicBezTo>
                <a:cubicBezTo>
                  <a:pt x="754294" y="932733"/>
                  <a:pt x="937323" y="749704"/>
                  <a:pt x="937322" y="523927"/>
                </a:cubicBezTo>
                <a:cubicBezTo>
                  <a:pt x="937323" y="298150"/>
                  <a:pt x="754294" y="115121"/>
                  <a:pt x="528516" y="115121"/>
                </a:cubicBezTo>
                <a:close/>
                <a:moveTo>
                  <a:pt x="528513" y="0"/>
                </a:moveTo>
                <a:cubicBezTo>
                  <a:pt x="663772" y="0"/>
                  <a:pt x="799030" y="51599"/>
                  <a:pt x="902229" y="154798"/>
                </a:cubicBezTo>
                <a:cubicBezTo>
                  <a:pt x="1108626" y="361196"/>
                  <a:pt x="1108626" y="695832"/>
                  <a:pt x="902229" y="902230"/>
                </a:cubicBezTo>
                <a:cubicBezTo>
                  <a:pt x="754251" y="1050207"/>
                  <a:pt x="629680" y="1221591"/>
                  <a:pt x="528513" y="1416380"/>
                </a:cubicBezTo>
                <a:cubicBezTo>
                  <a:pt x="427347" y="1221591"/>
                  <a:pt x="302775" y="1050207"/>
                  <a:pt x="154797" y="902230"/>
                </a:cubicBezTo>
                <a:cubicBezTo>
                  <a:pt x="-51600" y="695832"/>
                  <a:pt x="-51600" y="361196"/>
                  <a:pt x="154797" y="154798"/>
                </a:cubicBezTo>
                <a:cubicBezTo>
                  <a:pt x="257996" y="51599"/>
                  <a:pt x="393254" y="0"/>
                  <a:pt x="528513" y="0"/>
                </a:cubicBezTo>
                <a:close/>
              </a:path>
            </a:pathLst>
          </a:custGeom>
          <a:solidFill>
            <a:srgbClr val="FB5F5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000" dirty="0">
              <a:solidFill>
                <a:srgbClr val="A40000"/>
              </a:solidFill>
              <a:cs typeface="+mn-ea"/>
              <a:sym typeface="+mn-lt"/>
            </a:endParaRPr>
          </a:p>
          <a:p>
            <a:pPr algn="ctr"/>
            <a:endParaRPr lang="zh-CN" altLang="en-US" sz="2000" dirty="0">
              <a:solidFill>
                <a:srgbClr val="A40000"/>
              </a:solidFill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826B3AF-604F-471A-98E8-303591611987}"/>
              </a:ext>
            </a:extLst>
          </p:cNvPr>
          <p:cNvSpPr/>
          <p:nvPr/>
        </p:nvSpPr>
        <p:spPr>
          <a:xfrm>
            <a:off x="2351914" y="4061875"/>
            <a:ext cx="18391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FF3297D-7625-4E5E-9A85-FB2FACA492BA}"/>
              </a:ext>
            </a:extLst>
          </p:cNvPr>
          <p:cNvSpPr/>
          <p:nvPr/>
        </p:nvSpPr>
        <p:spPr>
          <a:xfrm>
            <a:off x="2351915" y="4548068"/>
            <a:ext cx="1839120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E3A272F-1945-4DA2-AC48-B5DEB301FB36}"/>
              </a:ext>
            </a:extLst>
          </p:cNvPr>
          <p:cNvSpPr/>
          <p:nvPr/>
        </p:nvSpPr>
        <p:spPr>
          <a:xfrm>
            <a:off x="4516475" y="4061875"/>
            <a:ext cx="18391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D4FE184-6BA1-4C80-8B54-8F0179349B42}"/>
              </a:ext>
            </a:extLst>
          </p:cNvPr>
          <p:cNvSpPr/>
          <p:nvPr/>
        </p:nvSpPr>
        <p:spPr>
          <a:xfrm>
            <a:off x="4516476" y="4548068"/>
            <a:ext cx="1839120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5C7A5D2-A0A7-4D03-80BD-A3E4A6F6927E}"/>
              </a:ext>
            </a:extLst>
          </p:cNvPr>
          <p:cNvSpPr/>
          <p:nvPr/>
        </p:nvSpPr>
        <p:spPr>
          <a:xfrm>
            <a:off x="6681035" y="4061875"/>
            <a:ext cx="18391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9489A90-13B3-4AEB-A1A4-580C0C7396FF}"/>
              </a:ext>
            </a:extLst>
          </p:cNvPr>
          <p:cNvSpPr/>
          <p:nvPr/>
        </p:nvSpPr>
        <p:spPr>
          <a:xfrm>
            <a:off x="6681037" y="4548068"/>
            <a:ext cx="1839120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6E4059F-B796-4310-8065-3DC914A87E92}"/>
              </a:ext>
            </a:extLst>
          </p:cNvPr>
          <p:cNvSpPr/>
          <p:nvPr/>
        </p:nvSpPr>
        <p:spPr>
          <a:xfrm>
            <a:off x="8845597" y="4061875"/>
            <a:ext cx="18391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044A762-9D17-479B-98DD-98E8B4FCC102}"/>
              </a:ext>
            </a:extLst>
          </p:cNvPr>
          <p:cNvSpPr/>
          <p:nvPr/>
        </p:nvSpPr>
        <p:spPr>
          <a:xfrm>
            <a:off x="8845598" y="4548068"/>
            <a:ext cx="1839120" cy="525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6DEACB36-383E-4A46-9151-A4FC9B9A2E9E}"/>
              </a:ext>
            </a:extLst>
          </p:cNvPr>
          <p:cNvSpPr/>
          <p:nvPr/>
        </p:nvSpPr>
        <p:spPr>
          <a:xfrm>
            <a:off x="1038641" y="2880221"/>
            <a:ext cx="1405913" cy="1405913"/>
          </a:xfrm>
          <a:prstGeom prst="ellipse">
            <a:avLst/>
          </a:prstGeom>
          <a:solidFill>
            <a:srgbClr val="2A3360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endParaRPr lang="zh-CN" altLang="en-US" b="1">
              <a:cs typeface="+mn-ea"/>
              <a:sym typeface="+mn-lt"/>
            </a:endParaRPr>
          </a:p>
        </p:txBody>
      </p:sp>
      <p:sp>
        <p:nvSpPr>
          <p:cNvPr id="25" name="iconfont-10187-1761529">
            <a:extLst>
              <a:ext uri="{FF2B5EF4-FFF2-40B4-BE49-F238E27FC236}">
                <a16:creationId xmlns:a16="http://schemas.microsoft.com/office/drawing/2014/main" id="{D0F5436C-42FB-48A8-AEA3-F3F3DD79580C}"/>
              </a:ext>
            </a:extLst>
          </p:cNvPr>
          <p:cNvSpPr>
            <a:spLocks noChangeAspect="1"/>
          </p:cNvSpPr>
          <p:nvPr/>
        </p:nvSpPr>
        <p:spPr>
          <a:xfrm>
            <a:off x="1502449" y="3278489"/>
            <a:ext cx="503516" cy="566507"/>
          </a:xfrm>
          <a:custGeom>
            <a:avLst/>
            <a:gdLst>
              <a:gd name="T0" fmla="*/ 2240 w 10240"/>
              <a:gd name="T1" fmla="*/ 6080 h 11520"/>
              <a:gd name="T2" fmla="*/ 2240 w 10240"/>
              <a:gd name="T3" fmla="*/ 6720 h 11520"/>
              <a:gd name="T4" fmla="*/ 3200 w 10240"/>
              <a:gd name="T5" fmla="*/ 6400 h 11520"/>
              <a:gd name="T6" fmla="*/ 2880 w 10240"/>
              <a:gd name="T7" fmla="*/ 4160 h 11520"/>
              <a:gd name="T8" fmla="*/ 1920 w 10240"/>
              <a:gd name="T9" fmla="*/ 4480 h 11520"/>
              <a:gd name="T10" fmla="*/ 2880 w 10240"/>
              <a:gd name="T11" fmla="*/ 4800 h 11520"/>
              <a:gd name="T12" fmla="*/ 2880 w 10240"/>
              <a:gd name="T13" fmla="*/ 4160 h 11520"/>
              <a:gd name="T14" fmla="*/ 4160 w 10240"/>
              <a:gd name="T15" fmla="*/ 6080 h 11520"/>
              <a:gd name="T16" fmla="*/ 4160 w 10240"/>
              <a:gd name="T17" fmla="*/ 6720 h 11520"/>
              <a:gd name="T18" fmla="*/ 8320 w 10240"/>
              <a:gd name="T19" fmla="*/ 6400 h 11520"/>
              <a:gd name="T20" fmla="*/ 2880 w 10240"/>
              <a:gd name="T21" fmla="*/ 8000 h 11520"/>
              <a:gd name="T22" fmla="*/ 1920 w 10240"/>
              <a:gd name="T23" fmla="*/ 8320 h 11520"/>
              <a:gd name="T24" fmla="*/ 2880 w 10240"/>
              <a:gd name="T25" fmla="*/ 8640 h 11520"/>
              <a:gd name="T26" fmla="*/ 2880 w 10240"/>
              <a:gd name="T27" fmla="*/ 8000 h 11520"/>
              <a:gd name="T28" fmla="*/ 4160 w 10240"/>
              <a:gd name="T29" fmla="*/ 8000 h 11520"/>
              <a:gd name="T30" fmla="*/ 4160 w 10240"/>
              <a:gd name="T31" fmla="*/ 8640 h 11520"/>
              <a:gd name="T32" fmla="*/ 8320 w 10240"/>
              <a:gd name="T33" fmla="*/ 8320 h 11520"/>
              <a:gd name="T34" fmla="*/ 8000 w 10240"/>
              <a:gd name="T35" fmla="*/ 4160 h 11520"/>
              <a:gd name="T36" fmla="*/ 3840 w 10240"/>
              <a:gd name="T37" fmla="*/ 4480 h 11520"/>
              <a:gd name="T38" fmla="*/ 8000 w 10240"/>
              <a:gd name="T39" fmla="*/ 4800 h 11520"/>
              <a:gd name="T40" fmla="*/ 8000 w 10240"/>
              <a:gd name="T41" fmla="*/ 4160 h 11520"/>
              <a:gd name="T42" fmla="*/ 8320 w 10240"/>
              <a:gd name="T43" fmla="*/ 1280 h 11520"/>
              <a:gd name="T44" fmla="*/ 8000 w 10240"/>
              <a:gd name="T45" fmla="*/ 0 h 11520"/>
              <a:gd name="T46" fmla="*/ 7680 w 10240"/>
              <a:gd name="T47" fmla="*/ 1280 h 11520"/>
              <a:gd name="T48" fmla="*/ 2560 w 10240"/>
              <a:gd name="T49" fmla="*/ 320 h 11520"/>
              <a:gd name="T50" fmla="*/ 1920 w 10240"/>
              <a:gd name="T51" fmla="*/ 320 h 11520"/>
              <a:gd name="T52" fmla="*/ 320 w 10240"/>
              <a:gd name="T53" fmla="*/ 1280 h 11520"/>
              <a:gd name="T54" fmla="*/ 0 w 10240"/>
              <a:gd name="T55" fmla="*/ 11200 h 11520"/>
              <a:gd name="T56" fmla="*/ 9920 w 10240"/>
              <a:gd name="T57" fmla="*/ 11520 h 11520"/>
              <a:gd name="T58" fmla="*/ 10240 w 10240"/>
              <a:gd name="T59" fmla="*/ 1600 h 11520"/>
              <a:gd name="T60" fmla="*/ 9600 w 10240"/>
              <a:gd name="T61" fmla="*/ 10880 h 11520"/>
              <a:gd name="T62" fmla="*/ 640 w 10240"/>
              <a:gd name="T63" fmla="*/ 1920 h 11520"/>
              <a:gd name="T64" fmla="*/ 1920 w 10240"/>
              <a:gd name="T65" fmla="*/ 2240 h 11520"/>
              <a:gd name="T66" fmla="*/ 2560 w 10240"/>
              <a:gd name="T67" fmla="*/ 2240 h 11520"/>
              <a:gd name="T68" fmla="*/ 7680 w 10240"/>
              <a:gd name="T69" fmla="*/ 1920 h 11520"/>
              <a:gd name="T70" fmla="*/ 8000 w 10240"/>
              <a:gd name="T71" fmla="*/ 2560 h 11520"/>
              <a:gd name="T72" fmla="*/ 8320 w 10240"/>
              <a:gd name="T73" fmla="*/ 1920 h 11520"/>
              <a:gd name="T74" fmla="*/ 9600 w 10240"/>
              <a:gd name="T75" fmla="*/ 10880 h 11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240" h="11520">
                <a:moveTo>
                  <a:pt x="2880" y="6080"/>
                </a:moveTo>
                <a:lnTo>
                  <a:pt x="2240" y="6080"/>
                </a:lnTo>
                <a:cubicBezTo>
                  <a:pt x="2080" y="6080"/>
                  <a:pt x="1920" y="6240"/>
                  <a:pt x="1920" y="6400"/>
                </a:cubicBezTo>
                <a:cubicBezTo>
                  <a:pt x="1920" y="6560"/>
                  <a:pt x="2080" y="6720"/>
                  <a:pt x="2240" y="6720"/>
                </a:cubicBezTo>
                <a:lnTo>
                  <a:pt x="2880" y="6720"/>
                </a:lnTo>
                <a:cubicBezTo>
                  <a:pt x="3040" y="6720"/>
                  <a:pt x="3200" y="6560"/>
                  <a:pt x="3200" y="6400"/>
                </a:cubicBezTo>
                <a:cubicBezTo>
                  <a:pt x="3200" y="6240"/>
                  <a:pt x="3040" y="6080"/>
                  <a:pt x="2880" y="6080"/>
                </a:cubicBezTo>
                <a:close/>
                <a:moveTo>
                  <a:pt x="2880" y="4160"/>
                </a:moveTo>
                <a:lnTo>
                  <a:pt x="2240" y="4160"/>
                </a:lnTo>
                <a:cubicBezTo>
                  <a:pt x="2080" y="4160"/>
                  <a:pt x="1920" y="4320"/>
                  <a:pt x="1920" y="4480"/>
                </a:cubicBezTo>
                <a:cubicBezTo>
                  <a:pt x="1920" y="4640"/>
                  <a:pt x="2080" y="4800"/>
                  <a:pt x="2240" y="4800"/>
                </a:cubicBezTo>
                <a:lnTo>
                  <a:pt x="2880" y="4800"/>
                </a:lnTo>
                <a:cubicBezTo>
                  <a:pt x="3040" y="4800"/>
                  <a:pt x="3200" y="4640"/>
                  <a:pt x="3200" y="4480"/>
                </a:cubicBezTo>
                <a:cubicBezTo>
                  <a:pt x="3200" y="4320"/>
                  <a:pt x="3040" y="4160"/>
                  <a:pt x="2880" y="4160"/>
                </a:cubicBezTo>
                <a:close/>
                <a:moveTo>
                  <a:pt x="8000" y="6080"/>
                </a:moveTo>
                <a:lnTo>
                  <a:pt x="4160" y="6080"/>
                </a:lnTo>
                <a:cubicBezTo>
                  <a:pt x="4000" y="6080"/>
                  <a:pt x="3840" y="6240"/>
                  <a:pt x="3840" y="6400"/>
                </a:cubicBezTo>
                <a:cubicBezTo>
                  <a:pt x="3840" y="6560"/>
                  <a:pt x="4000" y="6720"/>
                  <a:pt x="4160" y="6720"/>
                </a:cubicBezTo>
                <a:lnTo>
                  <a:pt x="8000" y="6720"/>
                </a:lnTo>
                <a:cubicBezTo>
                  <a:pt x="8160" y="6720"/>
                  <a:pt x="8320" y="6560"/>
                  <a:pt x="8320" y="6400"/>
                </a:cubicBezTo>
                <a:cubicBezTo>
                  <a:pt x="8320" y="6240"/>
                  <a:pt x="8160" y="6080"/>
                  <a:pt x="8000" y="6080"/>
                </a:cubicBezTo>
                <a:close/>
                <a:moveTo>
                  <a:pt x="2880" y="8000"/>
                </a:moveTo>
                <a:lnTo>
                  <a:pt x="2240" y="8000"/>
                </a:lnTo>
                <a:cubicBezTo>
                  <a:pt x="2080" y="8000"/>
                  <a:pt x="1920" y="8160"/>
                  <a:pt x="1920" y="8320"/>
                </a:cubicBezTo>
                <a:cubicBezTo>
                  <a:pt x="1920" y="8480"/>
                  <a:pt x="2080" y="8640"/>
                  <a:pt x="2240" y="8640"/>
                </a:cubicBezTo>
                <a:lnTo>
                  <a:pt x="2880" y="8640"/>
                </a:lnTo>
                <a:cubicBezTo>
                  <a:pt x="3040" y="8640"/>
                  <a:pt x="3200" y="8480"/>
                  <a:pt x="3200" y="8320"/>
                </a:cubicBezTo>
                <a:cubicBezTo>
                  <a:pt x="3200" y="8160"/>
                  <a:pt x="3040" y="8000"/>
                  <a:pt x="2880" y="8000"/>
                </a:cubicBezTo>
                <a:close/>
                <a:moveTo>
                  <a:pt x="8000" y="8000"/>
                </a:moveTo>
                <a:lnTo>
                  <a:pt x="4160" y="8000"/>
                </a:lnTo>
                <a:cubicBezTo>
                  <a:pt x="4000" y="8000"/>
                  <a:pt x="3840" y="8160"/>
                  <a:pt x="3840" y="8320"/>
                </a:cubicBezTo>
                <a:cubicBezTo>
                  <a:pt x="3840" y="8480"/>
                  <a:pt x="4000" y="8640"/>
                  <a:pt x="4160" y="8640"/>
                </a:cubicBezTo>
                <a:lnTo>
                  <a:pt x="8000" y="8640"/>
                </a:lnTo>
                <a:cubicBezTo>
                  <a:pt x="8160" y="8640"/>
                  <a:pt x="8320" y="8480"/>
                  <a:pt x="8320" y="8320"/>
                </a:cubicBezTo>
                <a:cubicBezTo>
                  <a:pt x="8320" y="8160"/>
                  <a:pt x="8160" y="8000"/>
                  <a:pt x="8000" y="8000"/>
                </a:cubicBezTo>
                <a:close/>
                <a:moveTo>
                  <a:pt x="8000" y="4160"/>
                </a:moveTo>
                <a:lnTo>
                  <a:pt x="4160" y="4160"/>
                </a:lnTo>
                <a:cubicBezTo>
                  <a:pt x="4000" y="4160"/>
                  <a:pt x="3840" y="4320"/>
                  <a:pt x="3840" y="4480"/>
                </a:cubicBezTo>
                <a:cubicBezTo>
                  <a:pt x="3840" y="4640"/>
                  <a:pt x="4000" y="4800"/>
                  <a:pt x="4160" y="4800"/>
                </a:cubicBezTo>
                <a:lnTo>
                  <a:pt x="8000" y="4800"/>
                </a:lnTo>
                <a:cubicBezTo>
                  <a:pt x="8160" y="4800"/>
                  <a:pt x="8320" y="4640"/>
                  <a:pt x="8320" y="4480"/>
                </a:cubicBezTo>
                <a:cubicBezTo>
                  <a:pt x="8320" y="4320"/>
                  <a:pt x="8160" y="4160"/>
                  <a:pt x="8000" y="4160"/>
                </a:cubicBezTo>
                <a:close/>
                <a:moveTo>
                  <a:pt x="9920" y="1280"/>
                </a:moveTo>
                <a:lnTo>
                  <a:pt x="8320" y="1280"/>
                </a:lnTo>
                <a:lnTo>
                  <a:pt x="8320" y="320"/>
                </a:lnTo>
                <a:cubicBezTo>
                  <a:pt x="8320" y="160"/>
                  <a:pt x="8160" y="0"/>
                  <a:pt x="8000" y="0"/>
                </a:cubicBezTo>
                <a:cubicBezTo>
                  <a:pt x="7840" y="0"/>
                  <a:pt x="7680" y="160"/>
                  <a:pt x="7680" y="320"/>
                </a:cubicBezTo>
                <a:lnTo>
                  <a:pt x="7680" y="1280"/>
                </a:lnTo>
                <a:lnTo>
                  <a:pt x="2560" y="1280"/>
                </a:lnTo>
                <a:lnTo>
                  <a:pt x="2560" y="320"/>
                </a:lnTo>
                <a:cubicBezTo>
                  <a:pt x="2560" y="160"/>
                  <a:pt x="2400" y="0"/>
                  <a:pt x="2240" y="0"/>
                </a:cubicBezTo>
                <a:cubicBezTo>
                  <a:pt x="2080" y="0"/>
                  <a:pt x="1920" y="160"/>
                  <a:pt x="1920" y="320"/>
                </a:cubicBezTo>
                <a:lnTo>
                  <a:pt x="1920" y="1280"/>
                </a:lnTo>
                <a:lnTo>
                  <a:pt x="320" y="1280"/>
                </a:lnTo>
                <a:cubicBezTo>
                  <a:pt x="128" y="1280"/>
                  <a:pt x="0" y="1408"/>
                  <a:pt x="0" y="1600"/>
                </a:cubicBezTo>
                <a:lnTo>
                  <a:pt x="0" y="11200"/>
                </a:lnTo>
                <a:cubicBezTo>
                  <a:pt x="0" y="11392"/>
                  <a:pt x="128" y="11520"/>
                  <a:pt x="320" y="11520"/>
                </a:cubicBezTo>
                <a:lnTo>
                  <a:pt x="9920" y="11520"/>
                </a:lnTo>
                <a:cubicBezTo>
                  <a:pt x="10112" y="11520"/>
                  <a:pt x="10240" y="11392"/>
                  <a:pt x="10240" y="11200"/>
                </a:cubicBezTo>
                <a:lnTo>
                  <a:pt x="10240" y="1600"/>
                </a:lnTo>
                <a:cubicBezTo>
                  <a:pt x="10240" y="1408"/>
                  <a:pt x="10112" y="1280"/>
                  <a:pt x="9920" y="1280"/>
                </a:cubicBezTo>
                <a:close/>
                <a:moveTo>
                  <a:pt x="9600" y="10880"/>
                </a:moveTo>
                <a:lnTo>
                  <a:pt x="640" y="10880"/>
                </a:lnTo>
                <a:lnTo>
                  <a:pt x="640" y="1920"/>
                </a:lnTo>
                <a:lnTo>
                  <a:pt x="1920" y="1920"/>
                </a:lnTo>
                <a:lnTo>
                  <a:pt x="1920" y="2240"/>
                </a:lnTo>
                <a:cubicBezTo>
                  <a:pt x="1920" y="2400"/>
                  <a:pt x="2080" y="2560"/>
                  <a:pt x="2240" y="2560"/>
                </a:cubicBezTo>
                <a:cubicBezTo>
                  <a:pt x="2400" y="2560"/>
                  <a:pt x="2560" y="2400"/>
                  <a:pt x="2560" y="2240"/>
                </a:cubicBezTo>
                <a:lnTo>
                  <a:pt x="2560" y="1920"/>
                </a:lnTo>
                <a:lnTo>
                  <a:pt x="7680" y="1920"/>
                </a:lnTo>
                <a:lnTo>
                  <a:pt x="7680" y="2240"/>
                </a:lnTo>
                <a:cubicBezTo>
                  <a:pt x="7680" y="2400"/>
                  <a:pt x="7840" y="2560"/>
                  <a:pt x="8000" y="2560"/>
                </a:cubicBezTo>
                <a:cubicBezTo>
                  <a:pt x="8160" y="2560"/>
                  <a:pt x="8320" y="2400"/>
                  <a:pt x="8320" y="2240"/>
                </a:cubicBezTo>
                <a:lnTo>
                  <a:pt x="8320" y="1920"/>
                </a:lnTo>
                <a:lnTo>
                  <a:pt x="9600" y="1920"/>
                </a:lnTo>
                <a:lnTo>
                  <a:pt x="9600" y="108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8654B7BB-6EC4-414D-87EB-19DDAF8D203B}"/>
              </a:ext>
            </a:extLst>
          </p:cNvPr>
          <p:cNvSpPr/>
          <p:nvPr/>
        </p:nvSpPr>
        <p:spPr>
          <a:xfrm>
            <a:off x="2370721" y="2255211"/>
            <a:ext cx="18391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2000" b="1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01</a:t>
            </a:r>
            <a:endParaRPr lang="zh-CN" altLang="en-US" sz="2000" b="1" dirty="0">
              <a:solidFill>
                <a:prstClr val="black">
                  <a:lumMod val="50000"/>
                  <a:lumOff val="50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962C554-425F-47B6-A93B-0A6553925872}"/>
              </a:ext>
            </a:extLst>
          </p:cNvPr>
          <p:cNvSpPr/>
          <p:nvPr/>
        </p:nvSpPr>
        <p:spPr>
          <a:xfrm>
            <a:off x="4516475" y="2255211"/>
            <a:ext cx="18391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zh-CN" sz="2000" b="1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02</a:t>
            </a:r>
            <a:endParaRPr lang="zh-CN" altLang="en-US" sz="2000" b="1" dirty="0">
              <a:solidFill>
                <a:prstClr val="black">
                  <a:lumMod val="50000"/>
                  <a:lumOff val="50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065A71D-A782-4A7A-B9EC-599BFAF02725}"/>
              </a:ext>
            </a:extLst>
          </p:cNvPr>
          <p:cNvSpPr/>
          <p:nvPr/>
        </p:nvSpPr>
        <p:spPr>
          <a:xfrm>
            <a:off x="6666216" y="2255210"/>
            <a:ext cx="18391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2000" b="1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03</a:t>
            </a:r>
            <a:endParaRPr lang="zh-CN" altLang="en-US" sz="2000" b="1" dirty="0">
              <a:solidFill>
                <a:prstClr val="black">
                  <a:lumMod val="50000"/>
                  <a:lumOff val="50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5A1A907-07AE-45F5-BC10-A5DF8CFA9F18}"/>
              </a:ext>
            </a:extLst>
          </p:cNvPr>
          <p:cNvSpPr/>
          <p:nvPr/>
        </p:nvSpPr>
        <p:spPr>
          <a:xfrm>
            <a:off x="8815957" y="2255209"/>
            <a:ext cx="18391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zh-CN" sz="2000" b="1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04</a:t>
            </a:r>
            <a:endParaRPr lang="zh-CN" altLang="en-US" sz="2000" b="1" dirty="0">
              <a:solidFill>
                <a:prstClr val="black">
                  <a:lumMod val="50000"/>
                  <a:lumOff val="50000"/>
                </a:prst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25303347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 animBg="1"/>
      <p:bldP spid="25" grpId="0" animBg="1"/>
      <p:bldP spid="26" grpId="0"/>
      <p:bldP spid="27" grpId="0"/>
      <p:bldP spid="28" grpId="0"/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7295A2EF-D1C0-4EE6-9F94-57589B591E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6200000">
            <a:off x="848432" y="-3442836"/>
            <a:ext cx="5661376" cy="777467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814B5A6-4B4F-4821-AC91-D8F970D387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2830221">
            <a:off x="8313948" y="3841540"/>
            <a:ext cx="3856903" cy="5296620"/>
          </a:xfrm>
          <a:prstGeom prst="rect">
            <a:avLst/>
          </a:prstGeom>
        </p:spPr>
      </p:pic>
      <p:sp>
        <p:nvSpPr>
          <p:cNvPr id="11" name="isļíḍê">
            <a:extLst>
              <a:ext uri="{FF2B5EF4-FFF2-40B4-BE49-F238E27FC236}">
                <a16:creationId xmlns:a16="http://schemas.microsoft.com/office/drawing/2014/main" id="{0949676A-ACB4-4DF8-8515-19E6E59FD0DE}"/>
              </a:ext>
            </a:extLst>
          </p:cNvPr>
          <p:cNvSpPr txBox="1"/>
          <p:nvPr/>
        </p:nvSpPr>
        <p:spPr>
          <a:xfrm>
            <a:off x="8929853" y="1066780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7200" i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目录</a:t>
            </a:r>
            <a:endParaRPr kumimoji="0" lang="zh-CN" altLang="en-US" sz="7200" i="1" strike="noStrike" kern="1200" cap="none" spc="0" normalizeH="0" baseline="0" noProof="0" dirty="0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uLnTx/>
              <a:uFillTx/>
              <a:cs typeface="+mn-ea"/>
              <a:sym typeface="+mn-lt"/>
            </a:endParaRPr>
          </a:p>
        </p:txBody>
      </p:sp>
      <p:sp>
        <p:nvSpPr>
          <p:cNvPr id="15" name="íṡ1iḍe">
            <a:extLst>
              <a:ext uri="{FF2B5EF4-FFF2-40B4-BE49-F238E27FC236}">
                <a16:creationId xmlns:a16="http://schemas.microsoft.com/office/drawing/2014/main" id="{CA9D6DB0-ABB5-4B15-A6A9-72E0596C495B}"/>
              </a:ext>
            </a:extLst>
          </p:cNvPr>
          <p:cNvSpPr txBox="1"/>
          <p:nvPr/>
        </p:nvSpPr>
        <p:spPr>
          <a:xfrm>
            <a:off x="1429883" y="2937587"/>
            <a:ext cx="4157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B5F56"/>
                </a:solidFill>
                <a:effectLst/>
                <a:uLnTx/>
                <a:uFillTx/>
                <a:cs typeface="+mn-ea"/>
                <a:sym typeface="+mn-lt"/>
              </a:rPr>
              <a:t>01 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B5F56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B5F5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íṡ1iḍe">
            <a:extLst>
              <a:ext uri="{FF2B5EF4-FFF2-40B4-BE49-F238E27FC236}">
                <a16:creationId xmlns:a16="http://schemas.microsoft.com/office/drawing/2014/main" id="{C14B3531-A3C5-4FDE-A131-F3D6C85B6AAE}"/>
              </a:ext>
            </a:extLst>
          </p:cNvPr>
          <p:cNvSpPr txBox="1"/>
          <p:nvPr/>
        </p:nvSpPr>
        <p:spPr>
          <a:xfrm>
            <a:off x="6551259" y="2905780"/>
            <a:ext cx="4157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02 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0" name="íṡ1iḍe">
            <a:extLst>
              <a:ext uri="{FF2B5EF4-FFF2-40B4-BE49-F238E27FC236}">
                <a16:creationId xmlns:a16="http://schemas.microsoft.com/office/drawing/2014/main" id="{3D90A1DC-8232-42ED-A2B7-504E8AE5796F}"/>
              </a:ext>
            </a:extLst>
          </p:cNvPr>
          <p:cNvSpPr txBox="1"/>
          <p:nvPr/>
        </p:nvSpPr>
        <p:spPr>
          <a:xfrm>
            <a:off x="1429883" y="4597420"/>
            <a:ext cx="4157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03 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íṡ1iḍe">
            <a:extLst>
              <a:ext uri="{FF2B5EF4-FFF2-40B4-BE49-F238E27FC236}">
                <a16:creationId xmlns:a16="http://schemas.microsoft.com/office/drawing/2014/main" id="{5590C4AD-BE16-45BB-9B61-501A0E9AA5DC}"/>
              </a:ext>
            </a:extLst>
          </p:cNvPr>
          <p:cNvSpPr txBox="1"/>
          <p:nvPr/>
        </p:nvSpPr>
        <p:spPr>
          <a:xfrm>
            <a:off x="6551259" y="4565613"/>
            <a:ext cx="4157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B5F56"/>
                </a:solidFill>
                <a:effectLst/>
                <a:uLnTx/>
                <a:uFillTx/>
                <a:cs typeface="+mn-ea"/>
                <a:sym typeface="+mn-lt"/>
              </a:rPr>
              <a:t>04 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B5F56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B5F56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0524590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9" grpId="0"/>
      <p:bldP spid="20" grpId="0"/>
      <p:bldP spid="2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797BFEF5-9F43-4775-B7DF-D694DA6BC8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67" t="5541" r="18230" b="29643"/>
          <a:stretch/>
        </p:blipFill>
        <p:spPr>
          <a:xfrm>
            <a:off x="4417947" y="1734508"/>
            <a:ext cx="3419753" cy="3388983"/>
          </a:xfrm>
          <a:prstGeom prst="ellipse">
            <a:avLst/>
          </a:prstGeom>
        </p:spPr>
      </p:pic>
      <p:sp>
        <p:nvSpPr>
          <p:cNvPr id="8" name="iṧ1iďe">
            <a:extLst>
              <a:ext uri="{FF2B5EF4-FFF2-40B4-BE49-F238E27FC236}">
                <a16:creationId xmlns:a16="http://schemas.microsoft.com/office/drawing/2014/main" id="{E512EAFF-5873-42DD-8B42-A0D89C05859E}"/>
              </a:ext>
            </a:extLst>
          </p:cNvPr>
          <p:cNvSpPr/>
          <p:nvPr/>
        </p:nvSpPr>
        <p:spPr>
          <a:xfrm>
            <a:off x="5436757" y="734088"/>
            <a:ext cx="1318485" cy="1318484"/>
          </a:xfrm>
          <a:prstGeom prst="ellipse">
            <a:avLst/>
          </a:prstGeom>
          <a:solidFill>
            <a:srgbClr val="2A33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9" name="iśļîdê">
            <a:extLst>
              <a:ext uri="{FF2B5EF4-FFF2-40B4-BE49-F238E27FC236}">
                <a16:creationId xmlns:a16="http://schemas.microsoft.com/office/drawing/2014/main" id="{495DC3AB-BCE7-4F30-97AC-E1B47A9B0A30}"/>
              </a:ext>
            </a:extLst>
          </p:cNvPr>
          <p:cNvSpPr/>
          <p:nvPr/>
        </p:nvSpPr>
        <p:spPr>
          <a:xfrm>
            <a:off x="5400245" y="4505463"/>
            <a:ext cx="1318485" cy="1318484"/>
          </a:xfrm>
          <a:prstGeom prst="ellipse">
            <a:avLst/>
          </a:prstGeom>
          <a:solidFill>
            <a:srgbClr val="2A33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1" name="iŝlîḍe">
            <a:extLst>
              <a:ext uri="{FF2B5EF4-FFF2-40B4-BE49-F238E27FC236}">
                <a16:creationId xmlns:a16="http://schemas.microsoft.com/office/drawing/2014/main" id="{952AFB5D-F219-4FDD-BA7B-F12B24987DF4}"/>
              </a:ext>
            </a:extLst>
          </p:cNvPr>
          <p:cNvSpPr/>
          <p:nvPr/>
        </p:nvSpPr>
        <p:spPr>
          <a:xfrm>
            <a:off x="3338368" y="2684001"/>
            <a:ext cx="1318485" cy="1318484"/>
          </a:xfrm>
          <a:prstGeom prst="ellipse">
            <a:avLst/>
          </a:prstGeom>
          <a:solidFill>
            <a:srgbClr val="FB5F5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2" name="ïṩḷíḍè">
            <a:extLst>
              <a:ext uri="{FF2B5EF4-FFF2-40B4-BE49-F238E27FC236}">
                <a16:creationId xmlns:a16="http://schemas.microsoft.com/office/drawing/2014/main" id="{D0E559D3-7554-431E-9BDB-53BC46604B57}"/>
              </a:ext>
            </a:extLst>
          </p:cNvPr>
          <p:cNvSpPr/>
          <p:nvPr/>
        </p:nvSpPr>
        <p:spPr>
          <a:xfrm>
            <a:off x="7569637" y="2684001"/>
            <a:ext cx="1318485" cy="1318484"/>
          </a:xfrm>
          <a:prstGeom prst="ellipse">
            <a:avLst/>
          </a:prstGeom>
          <a:solidFill>
            <a:srgbClr val="FB5F5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14" name="išļíḍè">
            <a:extLst>
              <a:ext uri="{FF2B5EF4-FFF2-40B4-BE49-F238E27FC236}">
                <a16:creationId xmlns:a16="http://schemas.microsoft.com/office/drawing/2014/main" id="{1724AF25-EFA7-49B0-9B0A-E89D27B818B2}"/>
              </a:ext>
            </a:extLst>
          </p:cNvPr>
          <p:cNvGrpSpPr/>
          <p:nvPr/>
        </p:nvGrpSpPr>
        <p:grpSpPr>
          <a:xfrm>
            <a:off x="746447" y="2782616"/>
            <a:ext cx="2352572" cy="1143004"/>
            <a:chOff x="7487844" y="2259660"/>
            <a:chExt cx="2352572" cy="1143004"/>
          </a:xfrm>
        </p:grpSpPr>
        <p:sp>
          <p:nvSpPr>
            <p:cNvPr id="26" name="îS1îḋê">
              <a:extLst>
                <a:ext uri="{FF2B5EF4-FFF2-40B4-BE49-F238E27FC236}">
                  <a16:creationId xmlns:a16="http://schemas.microsoft.com/office/drawing/2014/main" id="{B5244775-D574-4958-A2E8-51AFCD09B0A7}"/>
                </a:ext>
              </a:extLst>
            </p:cNvPr>
            <p:cNvSpPr txBox="1"/>
            <p:nvPr/>
          </p:nvSpPr>
          <p:spPr>
            <a:xfrm>
              <a:off x="7487844" y="2259660"/>
              <a:ext cx="2352572" cy="44970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defRPr/>
              </a:pPr>
              <a:r>
                <a:rPr lang="zh-CN" altLang="en-US" sz="2000" b="1" dirty="0">
                  <a:solidFill>
                    <a:srgbClr val="FB5F56"/>
                  </a:solidFill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27" name="îš1ïḑe">
              <a:extLst>
                <a:ext uri="{FF2B5EF4-FFF2-40B4-BE49-F238E27FC236}">
                  <a16:creationId xmlns:a16="http://schemas.microsoft.com/office/drawing/2014/main" id="{0A4AB496-7E19-4FED-880F-4A537095A427}"/>
                </a:ext>
              </a:extLst>
            </p:cNvPr>
            <p:cNvSpPr txBox="1"/>
            <p:nvPr/>
          </p:nvSpPr>
          <p:spPr>
            <a:xfrm>
              <a:off x="7487844" y="2709360"/>
              <a:ext cx="2352572" cy="693304"/>
            </a:xfrm>
            <a:prstGeom prst="rect">
              <a:avLst/>
            </a:prstGeom>
            <a:noFill/>
          </p:spPr>
          <p:txBody>
            <a:bodyPr wrap="square" lIns="91440" tIns="45720" rIns="91440" bIns="4572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FB5F56"/>
                  </a:solidFill>
                  <a:cs typeface="+mn-ea"/>
                  <a:sym typeface="+mn-lt"/>
                </a:rPr>
                <a:t>点击输入标题点击输入相关标题。点击输入标题。</a:t>
              </a:r>
              <a:endParaRPr lang="en-US" altLang="zh-CN" sz="1400" dirty="0">
                <a:solidFill>
                  <a:srgbClr val="FB5F56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5" name="îṣ1ïḋe">
            <a:extLst>
              <a:ext uri="{FF2B5EF4-FFF2-40B4-BE49-F238E27FC236}">
                <a16:creationId xmlns:a16="http://schemas.microsoft.com/office/drawing/2014/main" id="{436F4588-2557-49BF-8518-DBC371E4A75B}"/>
              </a:ext>
            </a:extLst>
          </p:cNvPr>
          <p:cNvGrpSpPr/>
          <p:nvPr/>
        </p:nvGrpSpPr>
        <p:grpSpPr>
          <a:xfrm>
            <a:off x="9100932" y="2782616"/>
            <a:ext cx="2352573" cy="1143004"/>
            <a:chOff x="7235171" y="2259660"/>
            <a:chExt cx="2352573" cy="1143004"/>
          </a:xfrm>
        </p:grpSpPr>
        <p:sp>
          <p:nvSpPr>
            <p:cNvPr id="24" name="íŝľïḑê">
              <a:extLst>
                <a:ext uri="{FF2B5EF4-FFF2-40B4-BE49-F238E27FC236}">
                  <a16:creationId xmlns:a16="http://schemas.microsoft.com/office/drawing/2014/main" id="{57342044-9982-462F-834E-2FD7203F1533}"/>
                </a:ext>
              </a:extLst>
            </p:cNvPr>
            <p:cNvSpPr txBox="1"/>
            <p:nvPr/>
          </p:nvSpPr>
          <p:spPr>
            <a:xfrm>
              <a:off x="7235171" y="2259660"/>
              <a:ext cx="2352572" cy="44970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zh-CN" altLang="en-US" sz="2000" b="1" dirty="0">
                  <a:solidFill>
                    <a:srgbClr val="FB5F56"/>
                  </a:solidFill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25" name="iŝlïḑé">
              <a:extLst>
                <a:ext uri="{FF2B5EF4-FFF2-40B4-BE49-F238E27FC236}">
                  <a16:creationId xmlns:a16="http://schemas.microsoft.com/office/drawing/2014/main" id="{B04156FD-5A0A-4E8D-A9D9-DD6E1275A1E6}"/>
                </a:ext>
              </a:extLst>
            </p:cNvPr>
            <p:cNvSpPr txBox="1"/>
            <p:nvPr/>
          </p:nvSpPr>
          <p:spPr>
            <a:xfrm>
              <a:off x="7235172" y="2709360"/>
              <a:ext cx="2352572" cy="693304"/>
            </a:xfrm>
            <a:prstGeom prst="rect">
              <a:avLst/>
            </a:prstGeom>
            <a:noFill/>
          </p:spPr>
          <p:txBody>
            <a:bodyPr wrap="square" lIns="91440" tIns="45720" rIns="91440" bIns="4572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FB5F56"/>
                  </a:solidFill>
                  <a:cs typeface="+mn-ea"/>
                  <a:sym typeface="+mn-lt"/>
                </a:rPr>
                <a:t>点击输入标题点击输入相关标题。点击输入标题。</a:t>
              </a:r>
              <a:endParaRPr lang="en-US" altLang="zh-CN" sz="1400" dirty="0">
                <a:solidFill>
                  <a:srgbClr val="FB5F56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íS1iḍê">
            <a:extLst>
              <a:ext uri="{FF2B5EF4-FFF2-40B4-BE49-F238E27FC236}">
                <a16:creationId xmlns:a16="http://schemas.microsoft.com/office/drawing/2014/main" id="{BBA06632-B544-4CDE-B8C6-10DFDA32D8C9}"/>
              </a:ext>
            </a:extLst>
          </p:cNvPr>
          <p:cNvGrpSpPr/>
          <p:nvPr/>
        </p:nvGrpSpPr>
        <p:grpSpPr>
          <a:xfrm>
            <a:off x="2942640" y="4935538"/>
            <a:ext cx="2362504" cy="1143004"/>
            <a:chOff x="6093303" y="2646573"/>
            <a:chExt cx="2362504" cy="1143004"/>
          </a:xfrm>
        </p:grpSpPr>
        <p:sp>
          <p:nvSpPr>
            <p:cNvPr id="22" name="işľïďè">
              <a:extLst>
                <a:ext uri="{FF2B5EF4-FFF2-40B4-BE49-F238E27FC236}">
                  <a16:creationId xmlns:a16="http://schemas.microsoft.com/office/drawing/2014/main" id="{057E3F7A-D8A0-448D-B7EA-C1F3AAD5CFC4}"/>
                </a:ext>
              </a:extLst>
            </p:cNvPr>
            <p:cNvSpPr txBox="1"/>
            <p:nvPr/>
          </p:nvSpPr>
          <p:spPr>
            <a:xfrm>
              <a:off x="6103235" y="2646573"/>
              <a:ext cx="2352572" cy="44970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>
                <a:defRPr/>
              </a:pPr>
              <a:r>
                <a:rPr lang="zh-CN" altLang="en-US" sz="2000" b="1" dirty="0">
                  <a:solidFill>
                    <a:srgbClr val="2A3360"/>
                  </a:solidFill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23" name="îṥḻiḑè">
              <a:extLst>
                <a:ext uri="{FF2B5EF4-FFF2-40B4-BE49-F238E27FC236}">
                  <a16:creationId xmlns:a16="http://schemas.microsoft.com/office/drawing/2014/main" id="{96EB2EAD-F361-4938-84AB-3BAB66D30E33}"/>
                </a:ext>
              </a:extLst>
            </p:cNvPr>
            <p:cNvSpPr txBox="1"/>
            <p:nvPr/>
          </p:nvSpPr>
          <p:spPr>
            <a:xfrm>
              <a:off x="6093303" y="3096273"/>
              <a:ext cx="2352572" cy="693304"/>
            </a:xfrm>
            <a:prstGeom prst="rect">
              <a:avLst/>
            </a:prstGeom>
            <a:noFill/>
          </p:spPr>
          <p:txBody>
            <a:bodyPr wrap="square" lIns="91440" tIns="45720" rIns="91440" bIns="4572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2A3360"/>
                  </a:solidFill>
                  <a:cs typeface="+mn-ea"/>
                  <a:sym typeface="+mn-lt"/>
                </a:rPr>
                <a:t>点击输入标题点击输入相关标题。点击输入标题。</a:t>
              </a:r>
              <a:endParaRPr lang="en-US" altLang="zh-CN" sz="1400" dirty="0">
                <a:solidFill>
                  <a:srgbClr val="2A336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işḻïḍè">
            <a:extLst>
              <a:ext uri="{FF2B5EF4-FFF2-40B4-BE49-F238E27FC236}">
                <a16:creationId xmlns:a16="http://schemas.microsoft.com/office/drawing/2014/main" id="{E4B1DA1B-0401-426D-86A4-912C58C419AC}"/>
              </a:ext>
            </a:extLst>
          </p:cNvPr>
          <p:cNvGrpSpPr/>
          <p:nvPr/>
        </p:nvGrpSpPr>
        <p:grpSpPr>
          <a:xfrm>
            <a:off x="7043052" y="808796"/>
            <a:ext cx="2371650" cy="1143004"/>
            <a:chOff x="8791291" y="-1946825"/>
            <a:chExt cx="2371650" cy="1143004"/>
          </a:xfrm>
        </p:grpSpPr>
        <p:sp>
          <p:nvSpPr>
            <p:cNvPr id="20" name="íṧļiḓé">
              <a:extLst>
                <a:ext uri="{FF2B5EF4-FFF2-40B4-BE49-F238E27FC236}">
                  <a16:creationId xmlns:a16="http://schemas.microsoft.com/office/drawing/2014/main" id="{876CA3EB-0BB2-4A06-80FA-00C8E7065899}"/>
                </a:ext>
              </a:extLst>
            </p:cNvPr>
            <p:cNvSpPr txBox="1"/>
            <p:nvPr/>
          </p:nvSpPr>
          <p:spPr>
            <a:xfrm>
              <a:off x="8791291" y="-1946825"/>
              <a:ext cx="2352572" cy="44970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sz="2000" b="1" dirty="0">
                  <a:solidFill>
                    <a:srgbClr val="2A3360"/>
                  </a:solidFill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21" name="í$lïḑê">
              <a:extLst>
                <a:ext uri="{FF2B5EF4-FFF2-40B4-BE49-F238E27FC236}">
                  <a16:creationId xmlns:a16="http://schemas.microsoft.com/office/drawing/2014/main" id="{7A261F2C-B0D7-4875-B1D7-E237889BFE7D}"/>
                </a:ext>
              </a:extLst>
            </p:cNvPr>
            <p:cNvSpPr txBox="1"/>
            <p:nvPr/>
          </p:nvSpPr>
          <p:spPr>
            <a:xfrm>
              <a:off x="8810369" y="-1497125"/>
              <a:ext cx="2352572" cy="693304"/>
            </a:xfrm>
            <a:prstGeom prst="rect">
              <a:avLst/>
            </a:prstGeom>
            <a:noFill/>
          </p:spPr>
          <p:txBody>
            <a:bodyPr wrap="square" lIns="91440" tIns="45720" rIns="91440" bIns="4572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2A3360"/>
                  </a:solidFill>
                  <a:cs typeface="+mn-ea"/>
                  <a:sym typeface="+mn-lt"/>
                </a:rPr>
                <a:t>点击输入标题点击输入相关标题。点击输入标题。</a:t>
              </a:r>
              <a:endParaRPr lang="en-US" altLang="zh-CN" sz="1400" dirty="0">
                <a:solidFill>
                  <a:srgbClr val="2A336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" name="任意多边形 66">
            <a:extLst>
              <a:ext uri="{FF2B5EF4-FFF2-40B4-BE49-F238E27FC236}">
                <a16:creationId xmlns:a16="http://schemas.microsoft.com/office/drawing/2014/main" id="{4C4D6D46-3B92-4463-91B4-5BC545679B00}"/>
              </a:ext>
            </a:extLst>
          </p:cNvPr>
          <p:cNvSpPr>
            <a:spLocks noChangeAspect="1"/>
          </p:cNvSpPr>
          <p:nvPr/>
        </p:nvSpPr>
        <p:spPr>
          <a:xfrm>
            <a:off x="3767475" y="3132370"/>
            <a:ext cx="460270" cy="417216"/>
          </a:xfrm>
          <a:custGeom>
            <a:avLst/>
            <a:gdLst>
              <a:gd name="T0" fmla="*/ 6399 w 10578"/>
              <a:gd name="T1" fmla="*/ 7356 h 9590"/>
              <a:gd name="T2" fmla="*/ 5944 w 10578"/>
              <a:gd name="T3" fmla="*/ 6904 h 9590"/>
              <a:gd name="T4" fmla="*/ 10452 w 10578"/>
              <a:gd name="T5" fmla="*/ 2874 h 9590"/>
              <a:gd name="T6" fmla="*/ 2252 w 10578"/>
              <a:gd name="T7" fmla="*/ 7352 h 9590"/>
              <a:gd name="T8" fmla="*/ 1607 w 10578"/>
              <a:gd name="T9" fmla="*/ 7033 h 9590"/>
              <a:gd name="T10" fmla="*/ 2252 w 10578"/>
              <a:gd name="T11" fmla="*/ 6713 h 9590"/>
              <a:gd name="T12" fmla="*/ 2252 w 10578"/>
              <a:gd name="T13" fmla="*/ 7352 h 9590"/>
              <a:gd name="T14" fmla="*/ 1927 w 10578"/>
              <a:gd name="T15" fmla="*/ 2877 h 9590"/>
              <a:gd name="T16" fmla="*/ 1927 w 10578"/>
              <a:gd name="T17" fmla="*/ 2238 h 9590"/>
              <a:gd name="T18" fmla="*/ 2572 w 10578"/>
              <a:gd name="T19" fmla="*/ 2557 h 9590"/>
              <a:gd name="T20" fmla="*/ 2252 w 10578"/>
              <a:gd name="T21" fmla="*/ 5115 h 9590"/>
              <a:gd name="T22" fmla="*/ 1607 w 10578"/>
              <a:gd name="T23" fmla="*/ 4795 h 9590"/>
              <a:gd name="T24" fmla="*/ 2252 w 10578"/>
              <a:gd name="T25" fmla="*/ 4475 h 9590"/>
              <a:gd name="T26" fmla="*/ 2252 w 10578"/>
              <a:gd name="T27" fmla="*/ 5115 h 9590"/>
              <a:gd name="T28" fmla="*/ 4824 w 10578"/>
              <a:gd name="T29" fmla="*/ 6713 h 9590"/>
              <a:gd name="T30" fmla="*/ 4824 w 10578"/>
              <a:gd name="T31" fmla="*/ 7352 h 9590"/>
              <a:gd name="T32" fmla="*/ 3536 w 10578"/>
              <a:gd name="T33" fmla="*/ 7033 h 9590"/>
              <a:gd name="T34" fmla="*/ 3536 w 10578"/>
              <a:gd name="T35" fmla="*/ 2557 h 9590"/>
              <a:gd name="T36" fmla="*/ 7075 w 10578"/>
              <a:gd name="T37" fmla="*/ 2238 h 9590"/>
              <a:gd name="T38" fmla="*/ 7075 w 10578"/>
              <a:gd name="T39" fmla="*/ 2877 h 9590"/>
              <a:gd name="T40" fmla="*/ 3536 w 10578"/>
              <a:gd name="T41" fmla="*/ 2557 h 9590"/>
              <a:gd name="T42" fmla="*/ 3856 w 10578"/>
              <a:gd name="T43" fmla="*/ 5115 h 9590"/>
              <a:gd name="T44" fmla="*/ 3856 w 10578"/>
              <a:gd name="T45" fmla="*/ 4475 h 9590"/>
              <a:gd name="T46" fmla="*/ 5787 w 10578"/>
              <a:gd name="T47" fmla="*/ 4795 h 9590"/>
              <a:gd name="T48" fmla="*/ 8951 w 10578"/>
              <a:gd name="T49" fmla="*/ 2557 h 9590"/>
              <a:gd name="T50" fmla="*/ 8631 w 10578"/>
              <a:gd name="T51" fmla="*/ 1918 h 9590"/>
              <a:gd name="T52" fmla="*/ 8631 w 10578"/>
              <a:gd name="T53" fmla="*/ 1598 h 9590"/>
              <a:gd name="T54" fmla="*/ 1598 w 10578"/>
              <a:gd name="T55" fmla="*/ 639 h 9590"/>
              <a:gd name="T56" fmla="*/ 639 w 10578"/>
              <a:gd name="T57" fmla="*/ 7992 h 9590"/>
              <a:gd name="T58" fmla="*/ 7672 w 10578"/>
              <a:gd name="T59" fmla="*/ 8951 h 9590"/>
              <a:gd name="T60" fmla="*/ 8631 w 10578"/>
              <a:gd name="T61" fmla="*/ 7353 h 9590"/>
              <a:gd name="T62" fmla="*/ 8631 w 10578"/>
              <a:gd name="T63" fmla="*/ 7033 h 9590"/>
              <a:gd name="T64" fmla="*/ 9270 w 10578"/>
              <a:gd name="T65" fmla="*/ 7033 h 9590"/>
              <a:gd name="T66" fmla="*/ 7672 w 10578"/>
              <a:gd name="T67" fmla="*/ 9590 h 9590"/>
              <a:gd name="T68" fmla="*/ 0 w 10578"/>
              <a:gd name="T69" fmla="*/ 7992 h 9590"/>
              <a:gd name="T70" fmla="*/ 1598 w 10578"/>
              <a:gd name="T71" fmla="*/ 0 h 9590"/>
              <a:gd name="T72" fmla="*/ 9270 w 10578"/>
              <a:gd name="T73" fmla="*/ 1598 h 9590"/>
              <a:gd name="T74" fmla="*/ 8951 w 10578"/>
              <a:gd name="T75" fmla="*/ 2557 h 9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578" h="9590">
                <a:moveTo>
                  <a:pt x="10452" y="3326"/>
                </a:moveTo>
                <a:lnTo>
                  <a:pt x="6399" y="7356"/>
                </a:lnTo>
                <a:cubicBezTo>
                  <a:pt x="6273" y="7480"/>
                  <a:pt x="6070" y="7480"/>
                  <a:pt x="5944" y="7356"/>
                </a:cubicBezTo>
                <a:cubicBezTo>
                  <a:pt x="5819" y="7231"/>
                  <a:pt x="5819" y="7028"/>
                  <a:pt x="5944" y="6904"/>
                </a:cubicBezTo>
                <a:lnTo>
                  <a:pt x="9997" y="2874"/>
                </a:lnTo>
                <a:cubicBezTo>
                  <a:pt x="10123" y="2749"/>
                  <a:pt x="10326" y="2749"/>
                  <a:pt x="10452" y="2874"/>
                </a:cubicBezTo>
                <a:cubicBezTo>
                  <a:pt x="10578" y="2998"/>
                  <a:pt x="10578" y="3201"/>
                  <a:pt x="10452" y="3326"/>
                </a:cubicBezTo>
                <a:close/>
                <a:moveTo>
                  <a:pt x="2252" y="7352"/>
                </a:moveTo>
                <a:lnTo>
                  <a:pt x="1927" y="7352"/>
                </a:lnTo>
                <a:cubicBezTo>
                  <a:pt x="1750" y="7352"/>
                  <a:pt x="1607" y="7209"/>
                  <a:pt x="1607" y="7033"/>
                </a:cubicBezTo>
                <a:cubicBezTo>
                  <a:pt x="1607" y="6856"/>
                  <a:pt x="1750" y="6713"/>
                  <a:pt x="1927" y="6713"/>
                </a:cubicBezTo>
                <a:lnTo>
                  <a:pt x="2252" y="6713"/>
                </a:lnTo>
                <a:cubicBezTo>
                  <a:pt x="2428" y="6713"/>
                  <a:pt x="2572" y="6856"/>
                  <a:pt x="2572" y="7033"/>
                </a:cubicBezTo>
                <a:cubicBezTo>
                  <a:pt x="2572" y="7209"/>
                  <a:pt x="2428" y="7352"/>
                  <a:pt x="2252" y="7352"/>
                </a:cubicBezTo>
                <a:close/>
                <a:moveTo>
                  <a:pt x="2252" y="2877"/>
                </a:moveTo>
                <a:lnTo>
                  <a:pt x="1927" y="2877"/>
                </a:lnTo>
                <a:cubicBezTo>
                  <a:pt x="1750" y="2877"/>
                  <a:pt x="1607" y="2734"/>
                  <a:pt x="1607" y="2557"/>
                </a:cubicBezTo>
                <a:cubicBezTo>
                  <a:pt x="1607" y="2381"/>
                  <a:pt x="1750" y="2238"/>
                  <a:pt x="1927" y="2238"/>
                </a:cubicBezTo>
                <a:lnTo>
                  <a:pt x="2252" y="2238"/>
                </a:lnTo>
                <a:cubicBezTo>
                  <a:pt x="2428" y="2238"/>
                  <a:pt x="2572" y="2381"/>
                  <a:pt x="2572" y="2557"/>
                </a:cubicBezTo>
                <a:cubicBezTo>
                  <a:pt x="2572" y="2734"/>
                  <a:pt x="2428" y="2877"/>
                  <a:pt x="2252" y="2877"/>
                </a:cubicBezTo>
                <a:close/>
                <a:moveTo>
                  <a:pt x="2252" y="5115"/>
                </a:moveTo>
                <a:lnTo>
                  <a:pt x="1927" y="5115"/>
                </a:lnTo>
                <a:cubicBezTo>
                  <a:pt x="1750" y="5115"/>
                  <a:pt x="1607" y="4972"/>
                  <a:pt x="1607" y="4795"/>
                </a:cubicBezTo>
                <a:cubicBezTo>
                  <a:pt x="1607" y="4618"/>
                  <a:pt x="1750" y="4475"/>
                  <a:pt x="1927" y="4475"/>
                </a:cubicBezTo>
                <a:lnTo>
                  <a:pt x="2252" y="4475"/>
                </a:lnTo>
                <a:cubicBezTo>
                  <a:pt x="2428" y="4475"/>
                  <a:pt x="2572" y="4618"/>
                  <a:pt x="2572" y="4795"/>
                </a:cubicBezTo>
                <a:cubicBezTo>
                  <a:pt x="2572" y="4972"/>
                  <a:pt x="2428" y="5115"/>
                  <a:pt x="2252" y="5115"/>
                </a:cubicBezTo>
                <a:close/>
                <a:moveTo>
                  <a:pt x="3856" y="6713"/>
                </a:moveTo>
                <a:lnTo>
                  <a:pt x="4824" y="6713"/>
                </a:lnTo>
                <a:cubicBezTo>
                  <a:pt x="5001" y="6713"/>
                  <a:pt x="5144" y="6856"/>
                  <a:pt x="5144" y="7033"/>
                </a:cubicBezTo>
                <a:cubicBezTo>
                  <a:pt x="5144" y="7209"/>
                  <a:pt x="5001" y="7352"/>
                  <a:pt x="4824" y="7352"/>
                </a:cubicBezTo>
                <a:lnTo>
                  <a:pt x="3856" y="7352"/>
                </a:lnTo>
                <a:cubicBezTo>
                  <a:pt x="3679" y="7352"/>
                  <a:pt x="3536" y="7209"/>
                  <a:pt x="3536" y="7033"/>
                </a:cubicBezTo>
                <a:cubicBezTo>
                  <a:pt x="3536" y="6856"/>
                  <a:pt x="3679" y="6713"/>
                  <a:pt x="3856" y="6713"/>
                </a:cubicBezTo>
                <a:close/>
                <a:moveTo>
                  <a:pt x="3536" y="2557"/>
                </a:moveTo>
                <a:cubicBezTo>
                  <a:pt x="3536" y="2381"/>
                  <a:pt x="3679" y="2238"/>
                  <a:pt x="3856" y="2238"/>
                </a:cubicBezTo>
                <a:lnTo>
                  <a:pt x="7075" y="2238"/>
                </a:lnTo>
                <a:cubicBezTo>
                  <a:pt x="7251" y="2238"/>
                  <a:pt x="7394" y="2381"/>
                  <a:pt x="7394" y="2557"/>
                </a:cubicBezTo>
                <a:cubicBezTo>
                  <a:pt x="7394" y="2734"/>
                  <a:pt x="7251" y="2877"/>
                  <a:pt x="7075" y="2877"/>
                </a:cubicBezTo>
                <a:lnTo>
                  <a:pt x="3856" y="2877"/>
                </a:lnTo>
                <a:cubicBezTo>
                  <a:pt x="3679" y="2877"/>
                  <a:pt x="3536" y="2734"/>
                  <a:pt x="3536" y="2557"/>
                </a:cubicBezTo>
                <a:close/>
                <a:moveTo>
                  <a:pt x="5467" y="5115"/>
                </a:moveTo>
                <a:lnTo>
                  <a:pt x="3856" y="5115"/>
                </a:lnTo>
                <a:cubicBezTo>
                  <a:pt x="3679" y="5115"/>
                  <a:pt x="3536" y="4972"/>
                  <a:pt x="3536" y="4795"/>
                </a:cubicBezTo>
                <a:cubicBezTo>
                  <a:pt x="3536" y="4618"/>
                  <a:pt x="3679" y="4475"/>
                  <a:pt x="3856" y="4475"/>
                </a:cubicBezTo>
                <a:lnTo>
                  <a:pt x="5467" y="4475"/>
                </a:lnTo>
                <a:cubicBezTo>
                  <a:pt x="5644" y="4475"/>
                  <a:pt x="5787" y="4618"/>
                  <a:pt x="5787" y="4795"/>
                </a:cubicBezTo>
                <a:cubicBezTo>
                  <a:pt x="5787" y="4972"/>
                  <a:pt x="5644" y="5115"/>
                  <a:pt x="5467" y="5115"/>
                </a:cubicBezTo>
                <a:close/>
                <a:moveTo>
                  <a:pt x="8951" y="2557"/>
                </a:moveTo>
                <a:cubicBezTo>
                  <a:pt x="8774" y="2557"/>
                  <a:pt x="8631" y="2414"/>
                  <a:pt x="8631" y="2238"/>
                </a:cubicBezTo>
                <a:lnTo>
                  <a:pt x="8631" y="1918"/>
                </a:lnTo>
                <a:cubicBezTo>
                  <a:pt x="8631" y="1918"/>
                  <a:pt x="8631" y="1917"/>
                  <a:pt x="8631" y="1917"/>
                </a:cubicBezTo>
                <a:lnTo>
                  <a:pt x="8631" y="1598"/>
                </a:lnTo>
                <a:cubicBezTo>
                  <a:pt x="8631" y="1069"/>
                  <a:pt x="8202" y="639"/>
                  <a:pt x="7672" y="639"/>
                </a:cubicBezTo>
                <a:lnTo>
                  <a:pt x="1598" y="639"/>
                </a:lnTo>
                <a:cubicBezTo>
                  <a:pt x="1069" y="639"/>
                  <a:pt x="639" y="1069"/>
                  <a:pt x="639" y="1598"/>
                </a:cubicBezTo>
                <a:lnTo>
                  <a:pt x="639" y="7992"/>
                </a:lnTo>
                <a:cubicBezTo>
                  <a:pt x="639" y="8521"/>
                  <a:pt x="1069" y="8951"/>
                  <a:pt x="1598" y="8951"/>
                </a:cubicBezTo>
                <a:lnTo>
                  <a:pt x="7672" y="8951"/>
                </a:lnTo>
                <a:cubicBezTo>
                  <a:pt x="8202" y="8951"/>
                  <a:pt x="8631" y="8521"/>
                  <a:pt x="8631" y="7992"/>
                </a:cubicBezTo>
                <a:lnTo>
                  <a:pt x="8631" y="7353"/>
                </a:lnTo>
                <a:cubicBezTo>
                  <a:pt x="8631" y="7353"/>
                  <a:pt x="8631" y="7353"/>
                  <a:pt x="8631" y="7352"/>
                </a:cubicBezTo>
                <a:lnTo>
                  <a:pt x="8631" y="7033"/>
                </a:lnTo>
                <a:cubicBezTo>
                  <a:pt x="8631" y="6856"/>
                  <a:pt x="8774" y="6713"/>
                  <a:pt x="8951" y="6713"/>
                </a:cubicBezTo>
                <a:cubicBezTo>
                  <a:pt x="9127" y="6713"/>
                  <a:pt x="9270" y="6856"/>
                  <a:pt x="9270" y="7033"/>
                </a:cubicBezTo>
                <a:lnTo>
                  <a:pt x="9270" y="7992"/>
                </a:lnTo>
                <a:cubicBezTo>
                  <a:pt x="9270" y="8874"/>
                  <a:pt x="8555" y="9590"/>
                  <a:pt x="7672" y="9590"/>
                </a:cubicBezTo>
                <a:lnTo>
                  <a:pt x="1598" y="9590"/>
                </a:lnTo>
                <a:cubicBezTo>
                  <a:pt x="715" y="9590"/>
                  <a:pt x="0" y="8874"/>
                  <a:pt x="0" y="7992"/>
                </a:cubicBezTo>
                <a:lnTo>
                  <a:pt x="0" y="1598"/>
                </a:lnTo>
                <a:cubicBezTo>
                  <a:pt x="0" y="716"/>
                  <a:pt x="715" y="0"/>
                  <a:pt x="1598" y="0"/>
                </a:cubicBezTo>
                <a:lnTo>
                  <a:pt x="7672" y="0"/>
                </a:lnTo>
                <a:cubicBezTo>
                  <a:pt x="8555" y="0"/>
                  <a:pt x="9270" y="716"/>
                  <a:pt x="9270" y="1598"/>
                </a:cubicBezTo>
                <a:lnTo>
                  <a:pt x="9270" y="2238"/>
                </a:lnTo>
                <a:cubicBezTo>
                  <a:pt x="9270" y="2414"/>
                  <a:pt x="9127" y="2557"/>
                  <a:pt x="8951" y="25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2" name="Freeform 1147">
            <a:extLst>
              <a:ext uri="{FF2B5EF4-FFF2-40B4-BE49-F238E27FC236}">
                <a16:creationId xmlns:a16="http://schemas.microsoft.com/office/drawing/2014/main" id="{11C34739-5E53-41F4-81DE-5F57E59A41D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918118" y="4971576"/>
            <a:ext cx="369436" cy="371542"/>
          </a:xfrm>
          <a:custGeom>
            <a:avLst/>
            <a:gdLst>
              <a:gd name="T0" fmla="*/ 116 w 163"/>
              <a:gd name="T1" fmla="*/ 11 h 163"/>
              <a:gd name="T2" fmla="*/ 11 w 163"/>
              <a:gd name="T3" fmla="*/ 115 h 163"/>
              <a:gd name="T4" fmla="*/ 10 w 163"/>
              <a:gd name="T5" fmla="*/ 116 h 163"/>
              <a:gd name="T6" fmla="*/ 10 w 163"/>
              <a:gd name="T7" fmla="*/ 116 h 163"/>
              <a:gd name="T8" fmla="*/ 0 w 163"/>
              <a:gd name="T9" fmla="*/ 160 h 163"/>
              <a:gd name="T10" fmla="*/ 0 w 163"/>
              <a:gd name="T11" fmla="*/ 161 h 163"/>
              <a:gd name="T12" fmla="*/ 1 w 163"/>
              <a:gd name="T13" fmla="*/ 162 h 163"/>
              <a:gd name="T14" fmla="*/ 3 w 163"/>
              <a:gd name="T15" fmla="*/ 163 h 163"/>
              <a:gd name="T16" fmla="*/ 47 w 163"/>
              <a:gd name="T17" fmla="*/ 153 h 163"/>
              <a:gd name="T18" fmla="*/ 47 w 163"/>
              <a:gd name="T19" fmla="*/ 152 h 163"/>
              <a:gd name="T20" fmla="*/ 48 w 163"/>
              <a:gd name="T21" fmla="*/ 152 h 163"/>
              <a:gd name="T22" fmla="*/ 152 w 163"/>
              <a:gd name="T23" fmla="*/ 47 h 163"/>
              <a:gd name="T24" fmla="*/ 148 w 163"/>
              <a:gd name="T25" fmla="*/ 15 h 163"/>
              <a:gd name="T26" fmla="*/ 122 w 163"/>
              <a:gd name="T27" fmla="*/ 13 h 163"/>
              <a:gd name="T28" fmla="*/ 134 w 163"/>
              <a:gd name="T29" fmla="*/ 58 h 163"/>
              <a:gd name="T30" fmla="*/ 109 w 163"/>
              <a:gd name="T31" fmla="*/ 25 h 163"/>
              <a:gd name="T32" fmla="*/ 134 w 163"/>
              <a:gd name="T33" fmla="*/ 58 h 163"/>
              <a:gd name="T34" fmla="*/ 10 w 163"/>
              <a:gd name="T35" fmla="*/ 149 h 163"/>
              <a:gd name="T36" fmla="*/ 15 w 163"/>
              <a:gd name="T37" fmla="*/ 120 h 163"/>
              <a:gd name="T38" fmla="*/ 27 w 163"/>
              <a:gd name="T39" fmla="*/ 133 h 163"/>
              <a:gd name="T40" fmla="*/ 27 w 163"/>
              <a:gd name="T41" fmla="*/ 134 h 163"/>
              <a:gd name="T42" fmla="*/ 27 w 163"/>
              <a:gd name="T43" fmla="*/ 135 h 163"/>
              <a:gd name="T44" fmla="*/ 27 w 163"/>
              <a:gd name="T45" fmla="*/ 135 h 163"/>
              <a:gd name="T46" fmla="*/ 28 w 163"/>
              <a:gd name="T47" fmla="*/ 136 h 163"/>
              <a:gd name="T48" fmla="*/ 29 w 163"/>
              <a:gd name="T49" fmla="*/ 136 h 163"/>
              <a:gd name="T50" fmla="*/ 30 w 163"/>
              <a:gd name="T51" fmla="*/ 136 h 163"/>
              <a:gd name="T52" fmla="*/ 30 w 163"/>
              <a:gd name="T53" fmla="*/ 136 h 163"/>
              <a:gd name="T54" fmla="*/ 30 w 163"/>
              <a:gd name="T55" fmla="*/ 136 h 163"/>
              <a:gd name="T56" fmla="*/ 43 w 163"/>
              <a:gd name="T57" fmla="*/ 148 h 163"/>
              <a:gd name="T58" fmla="*/ 14 w 163"/>
              <a:gd name="T59" fmla="*/ 153 h 163"/>
              <a:gd name="T60" fmla="*/ 51 w 163"/>
              <a:gd name="T61" fmla="*/ 133 h 163"/>
              <a:gd name="T62" fmla="*/ 116 w 163"/>
              <a:gd name="T63" fmla="*/ 64 h 163"/>
              <a:gd name="T64" fmla="*/ 47 w 163"/>
              <a:gd name="T65" fmla="*/ 129 h 163"/>
              <a:gd name="T66" fmla="*/ 34 w 163"/>
              <a:gd name="T67" fmla="*/ 116 h 163"/>
              <a:gd name="T68" fmla="*/ 99 w 163"/>
              <a:gd name="T69" fmla="*/ 47 h 163"/>
              <a:gd name="T70" fmla="*/ 30 w 163"/>
              <a:gd name="T71" fmla="*/ 112 h 163"/>
              <a:gd name="T72" fmla="*/ 101 w 163"/>
              <a:gd name="T73" fmla="*/ 33 h 163"/>
              <a:gd name="T74" fmla="*/ 50 w 163"/>
              <a:gd name="T75" fmla="*/ 142 h 163"/>
              <a:gd name="T76" fmla="*/ 142 w 163"/>
              <a:gd name="T77" fmla="*/ 50 h 163"/>
              <a:gd name="T78" fmla="*/ 118 w 163"/>
              <a:gd name="T79" fmla="*/ 17 h 163"/>
              <a:gd name="T80" fmla="*/ 142 w 163"/>
              <a:gd name="T81" fmla="*/ 5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3" h="163">
                <a:moveTo>
                  <a:pt x="152" y="11"/>
                </a:moveTo>
                <a:cubicBezTo>
                  <a:pt x="142" y="0"/>
                  <a:pt x="126" y="0"/>
                  <a:pt x="116" y="11"/>
                </a:cubicBezTo>
                <a:cubicBezTo>
                  <a:pt x="11" y="115"/>
                  <a:pt x="11" y="115"/>
                  <a:pt x="11" y="115"/>
                </a:cubicBezTo>
                <a:cubicBezTo>
                  <a:pt x="11" y="115"/>
                  <a:pt x="11" y="115"/>
                  <a:pt x="11" y="115"/>
                </a:cubicBezTo>
                <a:cubicBezTo>
                  <a:pt x="11" y="115"/>
                  <a:pt x="11" y="115"/>
                  <a:pt x="11" y="115"/>
                </a:cubicBezTo>
                <a:cubicBezTo>
                  <a:pt x="11" y="116"/>
                  <a:pt x="11" y="116"/>
                  <a:pt x="10" y="116"/>
                </a:cubicBezTo>
                <a:cubicBezTo>
                  <a:pt x="10" y="116"/>
                  <a:pt x="10" y="116"/>
                  <a:pt x="10" y="116"/>
                </a:cubicBezTo>
                <a:cubicBezTo>
                  <a:pt x="10" y="116"/>
                  <a:pt x="10" y="116"/>
                  <a:pt x="10" y="116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0"/>
                  <a:pt x="0" y="161"/>
                  <a:pt x="0" y="161"/>
                </a:cubicBezTo>
                <a:cubicBezTo>
                  <a:pt x="0" y="161"/>
                  <a:pt x="0" y="161"/>
                  <a:pt x="0" y="161"/>
                </a:cubicBezTo>
                <a:cubicBezTo>
                  <a:pt x="0" y="162"/>
                  <a:pt x="1" y="162"/>
                  <a:pt x="1" y="162"/>
                </a:cubicBezTo>
                <a:cubicBezTo>
                  <a:pt x="1" y="162"/>
                  <a:pt x="1" y="163"/>
                  <a:pt x="2" y="163"/>
                </a:cubicBezTo>
                <a:cubicBezTo>
                  <a:pt x="2" y="163"/>
                  <a:pt x="3" y="163"/>
                  <a:pt x="3" y="163"/>
                </a:cubicBezTo>
                <a:cubicBezTo>
                  <a:pt x="3" y="163"/>
                  <a:pt x="3" y="163"/>
                  <a:pt x="4" y="163"/>
                </a:cubicBezTo>
                <a:cubicBezTo>
                  <a:pt x="47" y="153"/>
                  <a:pt x="47" y="153"/>
                  <a:pt x="47" y="153"/>
                </a:cubicBezTo>
                <a:cubicBezTo>
                  <a:pt x="47" y="153"/>
                  <a:pt x="47" y="153"/>
                  <a:pt x="47" y="153"/>
                </a:cubicBezTo>
                <a:cubicBezTo>
                  <a:pt x="47" y="153"/>
                  <a:pt x="47" y="153"/>
                  <a:pt x="47" y="152"/>
                </a:cubicBezTo>
                <a:cubicBezTo>
                  <a:pt x="47" y="152"/>
                  <a:pt x="47" y="152"/>
                  <a:pt x="48" y="152"/>
                </a:cubicBezTo>
                <a:cubicBezTo>
                  <a:pt x="48" y="152"/>
                  <a:pt x="48" y="152"/>
                  <a:pt x="48" y="152"/>
                </a:cubicBezTo>
                <a:cubicBezTo>
                  <a:pt x="48" y="152"/>
                  <a:pt x="48" y="152"/>
                  <a:pt x="48" y="152"/>
                </a:cubicBezTo>
                <a:cubicBezTo>
                  <a:pt x="152" y="47"/>
                  <a:pt x="152" y="47"/>
                  <a:pt x="152" y="47"/>
                </a:cubicBezTo>
                <a:cubicBezTo>
                  <a:pt x="163" y="37"/>
                  <a:pt x="163" y="21"/>
                  <a:pt x="152" y="11"/>
                </a:cubicBezTo>
                <a:close/>
                <a:moveTo>
                  <a:pt x="148" y="15"/>
                </a:moveTo>
                <a:cubicBezTo>
                  <a:pt x="155" y="22"/>
                  <a:pt x="156" y="33"/>
                  <a:pt x="150" y="41"/>
                </a:cubicBezTo>
                <a:cubicBezTo>
                  <a:pt x="122" y="13"/>
                  <a:pt x="122" y="13"/>
                  <a:pt x="122" y="13"/>
                </a:cubicBezTo>
                <a:cubicBezTo>
                  <a:pt x="130" y="7"/>
                  <a:pt x="141" y="8"/>
                  <a:pt x="148" y="15"/>
                </a:cubicBezTo>
                <a:close/>
                <a:moveTo>
                  <a:pt x="134" y="58"/>
                </a:moveTo>
                <a:cubicBezTo>
                  <a:pt x="105" y="29"/>
                  <a:pt x="105" y="29"/>
                  <a:pt x="105" y="29"/>
                </a:cubicBezTo>
                <a:cubicBezTo>
                  <a:pt x="109" y="25"/>
                  <a:pt x="109" y="25"/>
                  <a:pt x="109" y="25"/>
                </a:cubicBezTo>
                <a:cubicBezTo>
                  <a:pt x="138" y="54"/>
                  <a:pt x="138" y="54"/>
                  <a:pt x="138" y="54"/>
                </a:cubicBezTo>
                <a:lnTo>
                  <a:pt x="134" y="58"/>
                </a:lnTo>
                <a:close/>
                <a:moveTo>
                  <a:pt x="14" y="149"/>
                </a:moveTo>
                <a:cubicBezTo>
                  <a:pt x="13" y="148"/>
                  <a:pt x="11" y="148"/>
                  <a:pt x="10" y="149"/>
                </a:cubicBezTo>
                <a:cubicBezTo>
                  <a:pt x="8" y="151"/>
                  <a:pt x="8" y="151"/>
                  <a:pt x="8" y="151"/>
                </a:cubicBezTo>
                <a:cubicBezTo>
                  <a:pt x="15" y="120"/>
                  <a:pt x="15" y="120"/>
                  <a:pt x="15" y="120"/>
                </a:cubicBezTo>
                <a:cubicBezTo>
                  <a:pt x="28" y="118"/>
                  <a:pt x="28" y="118"/>
                  <a:pt x="28" y="118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4"/>
                  <a:pt x="27" y="134"/>
                  <a:pt x="27" y="135"/>
                </a:cubicBezTo>
                <a:cubicBezTo>
                  <a:pt x="27" y="135"/>
                  <a:pt x="27" y="135"/>
                  <a:pt x="27" y="135"/>
                </a:cubicBezTo>
                <a:cubicBezTo>
                  <a:pt x="27" y="135"/>
                  <a:pt x="27" y="135"/>
                  <a:pt x="27" y="135"/>
                </a:cubicBezTo>
                <a:cubicBezTo>
                  <a:pt x="28" y="136"/>
                  <a:pt x="28" y="136"/>
                  <a:pt x="28" y="136"/>
                </a:cubicBezTo>
                <a:cubicBezTo>
                  <a:pt x="28" y="136"/>
                  <a:pt x="28" y="136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9" y="136"/>
                  <a:pt x="29" y="136"/>
                </a:cubicBezTo>
                <a:cubicBezTo>
                  <a:pt x="29" y="136"/>
                  <a:pt x="29" y="136"/>
                  <a:pt x="30" y="136"/>
                </a:cubicBezTo>
                <a:cubicBezTo>
                  <a:pt x="30" y="136"/>
                  <a:pt x="30" y="136"/>
                  <a:pt x="30" y="136"/>
                </a:cubicBezTo>
                <a:cubicBezTo>
                  <a:pt x="30" y="136"/>
                  <a:pt x="30" y="136"/>
                  <a:pt x="30" y="136"/>
                </a:cubicBezTo>
                <a:cubicBezTo>
                  <a:pt x="30" y="136"/>
                  <a:pt x="30" y="136"/>
                  <a:pt x="30" y="136"/>
                </a:cubicBezTo>
                <a:cubicBezTo>
                  <a:pt x="30" y="136"/>
                  <a:pt x="30" y="136"/>
                  <a:pt x="30" y="136"/>
                </a:cubicBezTo>
                <a:cubicBezTo>
                  <a:pt x="30" y="136"/>
                  <a:pt x="30" y="136"/>
                  <a:pt x="30" y="136"/>
                </a:cubicBezTo>
                <a:cubicBezTo>
                  <a:pt x="45" y="135"/>
                  <a:pt x="45" y="135"/>
                  <a:pt x="45" y="135"/>
                </a:cubicBezTo>
                <a:cubicBezTo>
                  <a:pt x="43" y="148"/>
                  <a:pt x="43" y="148"/>
                  <a:pt x="43" y="148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4" y="153"/>
                  <a:pt x="14" y="153"/>
                  <a:pt x="14" y="153"/>
                </a:cubicBezTo>
                <a:cubicBezTo>
                  <a:pt x="15" y="152"/>
                  <a:pt x="15" y="150"/>
                  <a:pt x="14" y="149"/>
                </a:cubicBezTo>
                <a:close/>
                <a:moveTo>
                  <a:pt x="51" y="133"/>
                </a:moveTo>
                <a:cubicBezTo>
                  <a:pt x="116" y="68"/>
                  <a:pt x="116" y="68"/>
                  <a:pt x="116" y="68"/>
                </a:cubicBezTo>
                <a:cubicBezTo>
                  <a:pt x="117" y="67"/>
                  <a:pt x="117" y="65"/>
                  <a:pt x="116" y="64"/>
                </a:cubicBezTo>
                <a:cubicBezTo>
                  <a:pt x="114" y="63"/>
                  <a:pt x="113" y="63"/>
                  <a:pt x="111" y="64"/>
                </a:cubicBezTo>
                <a:cubicBezTo>
                  <a:pt x="47" y="129"/>
                  <a:pt x="47" y="129"/>
                  <a:pt x="47" y="129"/>
                </a:cubicBezTo>
                <a:cubicBezTo>
                  <a:pt x="33" y="130"/>
                  <a:pt x="33" y="130"/>
                  <a:pt x="33" y="130"/>
                </a:cubicBezTo>
                <a:cubicBezTo>
                  <a:pt x="34" y="116"/>
                  <a:pt x="34" y="116"/>
                  <a:pt x="34" y="116"/>
                </a:cubicBezTo>
                <a:cubicBezTo>
                  <a:pt x="99" y="52"/>
                  <a:pt x="99" y="52"/>
                  <a:pt x="99" y="52"/>
                </a:cubicBezTo>
                <a:cubicBezTo>
                  <a:pt x="100" y="50"/>
                  <a:pt x="100" y="49"/>
                  <a:pt x="99" y="47"/>
                </a:cubicBezTo>
                <a:cubicBezTo>
                  <a:pt x="98" y="46"/>
                  <a:pt x="96" y="46"/>
                  <a:pt x="95" y="47"/>
                </a:cubicBezTo>
                <a:cubicBezTo>
                  <a:pt x="30" y="112"/>
                  <a:pt x="30" y="112"/>
                  <a:pt x="30" y="112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101" y="33"/>
                  <a:pt x="101" y="33"/>
                  <a:pt x="101" y="33"/>
                </a:cubicBezTo>
                <a:cubicBezTo>
                  <a:pt x="130" y="62"/>
                  <a:pt x="130" y="62"/>
                  <a:pt x="130" y="62"/>
                </a:cubicBezTo>
                <a:cubicBezTo>
                  <a:pt x="50" y="142"/>
                  <a:pt x="50" y="142"/>
                  <a:pt x="50" y="142"/>
                </a:cubicBezTo>
                <a:lnTo>
                  <a:pt x="51" y="133"/>
                </a:lnTo>
                <a:close/>
                <a:moveTo>
                  <a:pt x="142" y="50"/>
                </a:moveTo>
                <a:cubicBezTo>
                  <a:pt x="113" y="21"/>
                  <a:pt x="113" y="21"/>
                  <a:pt x="113" y="21"/>
                </a:cubicBezTo>
                <a:cubicBezTo>
                  <a:pt x="118" y="17"/>
                  <a:pt x="118" y="17"/>
                  <a:pt x="118" y="17"/>
                </a:cubicBezTo>
                <a:cubicBezTo>
                  <a:pt x="146" y="45"/>
                  <a:pt x="146" y="45"/>
                  <a:pt x="146" y="45"/>
                </a:cubicBezTo>
                <a:lnTo>
                  <a:pt x="142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3" name="calendar_117512">
            <a:extLst>
              <a:ext uri="{FF2B5EF4-FFF2-40B4-BE49-F238E27FC236}">
                <a16:creationId xmlns:a16="http://schemas.microsoft.com/office/drawing/2014/main" id="{D6AE20A6-D73C-4332-9388-D4089D2C793F}"/>
              </a:ext>
            </a:extLst>
          </p:cNvPr>
          <p:cNvSpPr>
            <a:spLocks noChangeAspect="1"/>
          </p:cNvSpPr>
          <p:nvPr/>
        </p:nvSpPr>
        <p:spPr>
          <a:xfrm>
            <a:off x="5897336" y="1199243"/>
            <a:ext cx="397326" cy="388174"/>
          </a:xfrm>
          <a:custGeom>
            <a:avLst/>
            <a:gdLst>
              <a:gd name="connsiteX0" fmla="*/ 441316 w 606580"/>
              <a:gd name="connsiteY0" fmla="*/ 494734 h 592608"/>
              <a:gd name="connsiteX1" fmla="*/ 503202 w 606580"/>
              <a:gd name="connsiteY1" fmla="*/ 494734 h 592608"/>
              <a:gd name="connsiteX2" fmla="*/ 503202 w 606580"/>
              <a:gd name="connsiteY2" fmla="*/ 520490 h 592608"/>
              <a:gd name="connsiteX3" fmla="*/ 441316 w 606580"/>
              <a:gd name="connsiteY3" fmla="*/ 520490 h 592608"/>
              <a:gd name="connsiteX4" fmla="*/ 272312 w 606580"/>
              <a:gd name="connsiteY4" fmla="*/ 494734 h 592608"/>
              <a:gd name="connsiteX5" fmla="*/ 334268 w 606580"/>
              <a:gd name="connsiteY5" fmla="*/ 494734 h 592608"/>
              <a:gd name="connsiteX6" fmla="*/ 334268 w 606580"/>
              <a:gd name="connsiteY6" fmla="*/ 520490 h 592608"/>
              <a:gd name="connsiteX7" fmla="*/ 272312 w 606580"/>
              <a:gd name="connsiteY7" fmla="*/ 520490 h 592608"/>
              <a:gd name="connsiteX8" fmla="*/ 102038 w 606580"/>
              <a:gd name="connsiteY8" fmla="*/ 494734 h 592608"/>
              <a:gd name="connsiteX9" fmla="*/ 163853 w 606580"/>
              <a:gd name="connsiteY9" fmla="*/ 494734 h 592608"/>
              <a:gd name="connsiteX10" fmla="*/ 163853 w 606580"/>
              <a:gd name="connsiteY10" fmla="*/ 520490 h 592608"/>
              <a:gd name="connsiteX11" fmla="*/ 102038 w 606580"/>
              <a:gd name="connsiteY11" fmla="*/ 520490 h 592608"/>
              <a:gd name="connsiteX12" fmla="*/ 441316 w 606580"/>
              <a:gd name="connsiteY12" fmla="*/ 409703 h 592608"/>
              <a:gd name="connsiteX13" fmla="*/ 503202 w 606580"/>
              <a:gd name="connsiteY13" fmla="*/ 409703 h 592608"/>
              <a:gd name="connsiteX14" fmla="*/ 503202 w 606580"/>
              <a:gd name="connsiteY14" fmla="*/ 435389 h 592608"/>
              <a:gd name="connsiteX15" fmla="*/ 441316 w 606580"/>
              <a:gd name="connsiteY15" fmla="*/ 435389 h 592608"/>
              <a:gd name="connsiteX16" fmla="*/ 272312 w 606580"/>
              <a:gd name="connsiteY16" fmla="*/ 409703 h 592608"/>
              <a:gd name="connsiteX17" fmla="*/ 334268 w 606580"/>
              <a:gd name="connsiteY17" fmla="*/ 409703 h 592608"/>
              <a:gd name="connsiteX18" fmla="*/ 334268 w 606580"/>
              <a:gd name="connsiteY18" fmla="*/ 435389 h 592608"/>
              <a:gd name="connsiteX19" fmla="*/ 272312 w 606580"/>
              <a:gd name="connsiteY19" fmla="*/ 435389 h 592608"/>
              <a:gd name="connsiteX20" fmla="*/ 102038 w 606580"/>
              <a:gd name="connsiteY20" fmla="*/ 409703 h 592608"/>
              <a:gd name="connsiteX21" fmla="*/ 163853 w 606580"/>
              <a:gd name="connsiteY21" fmla="*/ 409703 h 592608"/>
              <a:gd name="connsiteX22" fmla="*/ 163853 w 606580"/>
              <a:gd name="connsiteY22" fmla="*/ 435389 h 592608"/>
              <a:gd name="connsiteX23" fmla="*/ 102038 w 606580"/>
              <a:gd name="connsiteY23" fmla="*/ 435389 h 592608"/>
              <a:gd name="connsiteX24" fmla="*/ 441316 w 606580"/>
              <a:gd name="connsiteY24" fmla="*/ 323401 h 592608"/>
              <a:gd name="connsiteX25" fmla="*/ 503202 w 606580"/>
              <a:gd name="connsiteY25" fmla="*/ 323401 h 592608"/>
              <a:gd name="connsiteX26" fmla="*/ 503202 w 606580"/>
              <a:gd name="connsiteY26" fmla="*/ 349157 h 592608"/>
              <a:gd name="connsiteX27" fmla="*/ 441316 w 606580"/>
              <a:gd name="connsiteY27" fmla="*/ 349157 h 592608"/>
              <a:gd name="connsiteX28" fmla="*/ 272312 w 606580"/>
              <a:gd name="connsiteY28" fmla="*/ 323401 h 592608"/>
              <a:gd name="connsiteX29" fmla="*/ 334268 w 606580"/>
              <a:gd name="connsiteY29" fmla="*/ 323401 h 592608"/>
              <a:gd name="connsiteX30" fmla="*/ 334268 w 606580"/>
              <a:gd name="connsiteY30" fmla="*/ 349157 h 592608"/>
              <a:gd name="connsiteX31" fmla="*/ 272312 w 606580"/>
              <a:gd name="connsiteY31" fmla="*/ 349157 h 592608"/>
              <a:gd name="connsiteX32" fmla="*/ 102038 w 606580"/>
              <a:gd name="connsiteY32" fmla="*/ 323401 h 592608"/>
              <a:gd name="connsiteX33" fmla="*/ 163853 w 606580"/>
              <a:gd name="connsiteY33" fmla="*/ 323401 h 592608"/>
              <a:gd name="connsiteX34" fmla="*/ 163853 w 606580"/>
              <a:gd name="connsiteY34" fmla="*/ 349157 h 592608"/>
              <a:gd name="connsiteX35" fmla="*/ 102038 w 606580"/>
              <a:gd name="connsiteY35" fmla="*/ 349157 h 592608"/>
              <a:gd name="connsiteX36" fmla="*/ 25905 w 606580"/>
              <a:gd name="connsiteY36" fmla="*/ 259086 h 592608"/>
              <a:gd name="connsiteX37" fmla="*/ 25905 w 606580"/>
              <a:gd name="connsiteY37" fmla="*/ 566931 h 592608"/>
              <a:gd name="connsiteX38" fmla="*/ 580861 w 606580"/>
              <a:gd name="connsiteY38" fmla="*/ 566931 h 592608"/>
              <a:gd name="connsiteX39" fmla="*/ 580861 w 606580"/>
              <a:gd name="connsiteY39" fmla="*/ 259086 h 592608"/>
              <a:gd name="connsiteX40" fmla="*/ 25905 w 606580"/>
              <a:gd name="connsiteY40" fmla="*/ 69615 h 592608"/>
              <a:gd name="connsiteX41" fmla="*/ 25905 w 606580"/>
              <a:gd name="connsiteY41" fmla="*/ 233224 h 592608"/>
              <a:gd name="connsiteX42" fmla="*/ 580768 w 606580"/>
              <a:gd name="connsiteY42" fmla="*/ 233224 h 592608"/>
              <a:gd name="connsiteX43" fmla="*/ 580768 w 606580"/>
              <a:gd name="connsiteY43" fmla="*/ 69615 h 592608"/>
              <a:gd name="connsiteX44" fmla="*/ 502032 w 606580"/>
              <a:gd name="connsiteY44" fmla="*/ 69615 h 592608"/>
              <a:gd name="connsiteX45" fmla="*/ 502032 w 606580"/>
              <a:gd name="connsiteY45" fmla="*/ 131351 h 592608"/>
              <a:gd name="connsiteX46" fmla="*/ 476221 w 606580"/>
              <a:gd name="connsiteY46" fmla="*/ 131351 h 592608"/>
              <a:gd name="connsiteX47" fmla="*/ 476221 w 606580"/>
              <a:gd name="connsiteY47" fmla="*/ 69615 h 592608"/>
              <a:gd name="connsiteX48" fmla="*/ 316150 w 606580"/>
              <a:gd name="connsiteY48" fmla="*/ 69615 h 592608"/>
              <a:gd name="connsiteX49" fmla="*/ 316150 w 606580"/>
              <a:gd name="connsiteY49" fmla="*/ 131351 h 592608"/>
              <a:gd name="connsiteX50" fmla="*/ 290430 w 606580"/>
              <a:gd name="connsiteY50" fmla="*/ 131351 h 592608"/>
              <a:gd name="connsiteX51" fmla="*/ 290430 w 606580"/>
              <a:gd name="connsiteY51" fmla="*/ 69615 h 592608"/>
              <a:gd name="connsiteX52" fmla="*/ 130359 w 606580"/>
              <a:gd name="connsiteY52" fmla="*/ 69615 h 592608"/>
              <a:gd name="connsiteX53" fmla="*/ 130359 w 606580"/>
              <a:gd name="connsiteY53" fmla="*/ 131351 h 592608"/>
              <a:gd name="connsiteX54" fmla="*/ 104640 w 606580"/>
              <a:gd name="connsiteY54" fmla="*/ 131351 h 592608"/>
              <a:gd name="connsiteX55" fmla="*/ 104640 w 606580"/>
              <a:gd name="connsiteY55" fmla="*/ 69615 h 592608"/>
              <a:gd name="connsiteX56" fmla="*/ 104640 w 606580"/>
              <a:gd name="connsiteY56" fmla="*/ 0 h 592608"/>
              <a:gd name="connsiteX57" fmla="*/ 130359 w 606580"/>
              <a:gd name="connsiteY57" fmla="*/ 0 h 592608"/>
              <a:gd name="connsiteX58" fmla="*/ 130359 w 606580"/>
              <a:gd name="connsiteY58" fmla="*/ 43753 h 592608"/>
              <a:gd name="connsiteX59" fmla="*/ 290430 w 606580"/>
              <a:gd name="connsiteY59" fmla="*/ 43753 h 592608"/>
              <a:gd name="connsiteX60" fmla="*/ 290430 w 606580"/>
              <a:gd name="connsiteY60" fmla="*/ 0 h 592608"/>
              <a:gd name="connsiteX61" fmla="*/ 316150 w 606580"/>
              <a:gd name="connsiteY61" fmla="*/ 0 h 592608"/>
              <a:gd name="connsiteX62" fmla="*/ 316150 w 606580"/>
              <a:gd name="connsiteY62" fmla="*/ 43753 h 592608"/>
              <a:gd name="connsiteX63" fmla="*/ 476221 w 606580"/>
              <a:gd name="connsiteY63" fmla="*/ 43753 h 592608"/>
              <a:gd name="connsiteX64" fmla="*/ 476221 w 606580"/>
              <a:gd name="connsiteY64" fmla="*/ 0 h 592608"/>
              <a:gd name="connsiteX65" fmla="*/ 502032 w 606580"/>
              <a:gd name="connsiteY65" fmla="*/ 0 h 592608"/>
              <a:gd name="connsiteX66" fmla="*/ 502032 w 606580"/>
              <a:gd name="connsiteY66" fmla="*/ 43845 h 592608"/>
              <a:gd name="connsiteX67" fmla="*/ 606580 w 606580"/>
              <a:gd name="connsiteY67" fmla="*/ 43845 h 592608"/>
              <a:gd name="connsiteX68" fmla="*/ 606580 w 606580"/>
              <a:gd name="connsiteY68" fmla="*/ 592608 h 592608"/>
              <a:gd name="connsiteX69" fmla="*/ 0 w 606580"/>
              <a:gd name="connsiteY69" fmla="*/ 592608 h 592608"/>
              <a:gd name="connsiteX70" fmla="*/ 0 w 606580"/>
              <a:gd name="connsiteY70" fmla="*/ 43753 h 592608"/>
              <a:gd name="connsiteX71" fmla="*/ 104640 w 606580"/>
              <a:gd name="connsiteY71" fmla="*/ 43753 h 592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606580" h="592608">
                <a:moveTo>
                  <a:pt x="441316" y="494734"/>
                </a:moveTo>
                <a:lnTo>
                  <a:pt x="503202" y="494734"/>
                </a:lnTo>
                <a:lnTo>
                  <a:pt x="503202" y="520490"/>
                </a:lnTo>
                <a:lnTo>
                  <a:pt x="441316" y="520490"/>
                </a:lnTo>
                <a:close/>
                <a:moveTo>
                  <a:pt x="272312" y="494734"/>
                </a:moveTo>
                <a:lnTo>
                  <a:pt x="334268" y="494734"/>
                </a:lnTo>
                <a:lnTo>
                  <a:pt x="334268" y="520490"/>
                </a:lnTo>
                <a:lnTo>
                  <a:pt x="272312" y="520490"/>
                </a:lnTo>
                <a:close/>
                <a:moveTo>
                  <a:pt x="102038" y="494734"/>
                </a:moveTo>
                <a:lnTo>
                  <a:pt x="163853" y="494734"/>
                </a:lnTo>
                <a:lnTo>
                  <a:pt x="163853" y="520490"/>
                </a:lnTo>
                <a:lnTo>
                  <a:pt x="102038" y="520490"/>
                </a:lnTo>
                <a:close/>
                <a:moveTo>
                  <a:pt x="441316" y="409703"/>
                </a:moveTo>
                <a:lnTo>
                  <a:pt x="503202" y="409703"/>
                </a:lnTo>
                <a:lnTo>
                  <a:pt x="503202" y="435389"/>
                </a:lnTo>
                <a:lnTo>
                  <a:pt x="441316" y="435389"/>
                </a:lnTo>
                <a:close/>
                <a:moveTo>
                  <a:pt x="272312" y="409703"/>
                </a:moveTo>
                <a:lnTo>
                  <a:pt x="334268" y="409703"/>
                </a:lnTo>
                <a:lnTo>
                  <a:pt x="334268" y="435389"/>
                </a:lnTo>
                <a:lnTo>
                  <a:pt x="272312" y="435389"/>
                </a:lnTo>
                <a:close/>
                <a:moveTo>
                  <a:pt x="102038" y="409703"/>
                </a:moveTo>
                <a:lnTo>
                  <a:pt x="163853" y="409703"/>
                </a:lnTo>
                <a:lnTo>
                  <a:pt x="163853" y="435389"/>
                </a:lnTo>
                <a:lnTo>
                  <a:pt x="102038" y="435389"/>
                </a:lnTo>
                <a:close/>
                <a:moveTo>
                  <a:pt x="441316" y="323401"/>
                </a:moveTo>
                <a:lnTo>
                  <a:pt x="503202" y="323401"/>
                </a:lnTo>
                <a:lnTo>
                  <a:pt x="503202" y="349157"/>
                </a:lnTo>
                <a:lnTo>
                  <a:pt x="441316" y="349157"/>
                </a:lnTo>
                <a:close/>
                <a:moveTo>
                  <a:pt x="272312" y="323401"/>
                </a:moveTo>
                <a:lnTo>
                  <a:pt x="334268" y="323401"/>
                </a:lnTo>
                <a:lnTo>
                  <a:pt x="334268" y="349157"/>
                </a:lnTo>
                <a:lnTo>
                  <a:pt x="272312" y="349157"/>
                </a:lnTo>
                <a:close/>
                <a:moveTo>
                  <a:pt x="102038" y="323401"/>
                </a:moveTo>
                <a:lnTo>
                  <a:pt x="163853" y="323401"/>
                </a:lnTo>
                <a:lnTo>
                  <a:pt x="163853" y="349157"/>
                </a:lnTo>
                <a:lnTo>
                  <a:pt x="102038" y="349157"/>
                </a:lnTo>
                <a:close/>
                <a:moveTo>
                  <a:pt x="25905" y="259086"/>
                </a:moveTo>
                <a:lnTo>
                  <a:pt x="25905" y="566931"/>
                </a:lnTo>
                <a:lnTo>
                  <a:pt x="580861" y="566931"/>
                </a:lnTo>
                <a:lnTo>
                  <a:pt x="580861" y="259086"/>
                </a:lnTo>
                <a:close/>
                <a:moveTo>
                  <a:pt x="25905" y="69615"/>
                </a:moveTo>
                <a:lnTo>
                  <a:pt x="25905" y="233224"/>
                </a:lnTo>
                <a:lnTo>
                  <a:pt x="580768" y="233224"/>
                </a:lnTo>
                <a:lnTo>
                  <a:pt x="580768" y="69615"/>
                </a:lnTo>
                <a:lnTo>
                  <a:pt x="502032" y="69615"/>
                </a:lnTo>
                <a:lnTo>
                  <a:pt x="502032" y="131351"/>
                </a:lnTo>
                <a:lnTo>
                  <a:pt x="476221" y="131351"/>
                </a:lnTo>
                <a:lnTo>
                  <a:pt x="476221" y="69615"/>
                </a:lnTo>
                <a:lnTo>
                  <a:pt x="316150" y="69615"/>
                </a:lnTo>
                <a:lnTo>
                  <a:pt x="316150" y="131351"/>
                </a:lnTo>
                <a:lnTo>
                  <a:pt x="290430" y="131351"/>
                </a:lnTo>
                <a:lnTo>
                  <a:pt x="290430" y="69615"/>
                </a:lnTo>
                <a:lnTo>
                  <a:pt x="130359" y="69615"/>
                </a:lnTo>
                <a:lnTo>
                  <a:pt x="130359" y="131351"/>
                </a:lnTo>
                <a:lnTo>
                  <a:pt x="104640" y="131351"/>
                </a:lnTo>
                <a:lnTo>
                  <a:pt x="104640" y="69615"/>
                </a:lnTo>
                <a:close/>
                <a:moveTo>
                  <a:pt x="104640" y="0"/>
                </a:moveTo>
                <a:lnTo>
                  <a:pt x="130359" y="0"/>
                </a:lnTo>
                <a:lnTo>
                  <a:pt x="130359" y="43753"/>
                </a:lnTo>
                <a:lnTo>
                  <a:pt x="290430" y="43753"/>
                </a:lnTo>
                <a:lnTo>
                  <a:pt x="290430" y="0"/>
                </a:lnTo>
                <a:lnTo>
                  <a:pt x="316150" y="0"/>
                </a:lnTo>
                <a:lnTo>
                  <a:pt x="316150" y="43753"/>
                </a:lnTo>
                <a:lnTo>
                  <a:pt x="476221" y="43753"/>
                </a:lnTo>
                <a:lnTo>
                  <a:pt x="476221" y="0"/>
                </a:lnTo>
                <a:lnTo>
                  <a:pt x="502032" y="0"/>
                </a:lnTo>
                <a:lnTo>
                  <a:pt x="502032" y="43845"/>
                </a:lnTo>
                <a:lnTo>
                  <a:pt x="606580" y="43845"/>
                </a:lnTo>
                <a:lnTo>
                  <a:pt x="606580" y="592608"/>
                </a:lnTo>
                <a:lnTo>
                  <a:pt x="0" y="592608"/>
                </a:lnTo>
                <a:lnTo>
                  <a:pt x="0" y="43753"/>
                </a:lnTo>
                <a:lnTo>
                  <a:pt x="104640" y="437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4" name="list_269150">
            <a:extLst>
              <a:ext uri="{FF2B5EF4-FFF2-40B4-BE49-F238E27FC236}">
                <a16:creationId xmlns:a16="http://schemas.microsoft.com/office/drawing/2014/main" id="{F9D863FA-2552-4B0F-88DD-5F7EF6409894}"/>
              </a:ext>
            </a:extLst>
          </p:cNvPr>
          <p:cNvSpPr>
            <a:spLocks noChangeAspect="1"/>
          </p:cNvSpPr>
          <p:nvPr/>
        </p:nvSpPr>
        <p:spPr>
          <a:xfrm>
            <a:off x="8050511" y="3190878"/>
            <a:ext cx="356733" cy="360000"/>
          </a:xfrm>
          <a:custGeom>
            <a:avLst/>
            <a:gdLst>
              <a:gd name="connsiteX0" fmla="*/ 188459 w 601217"/>
              <a:gd name="connsiteY0" fmla="*/ 539826 h 606722"/>
              <a:gd name="connsiteX1" fmla="*/ 585643 w 601217"/>
              <a:gd name="connsiteY1" fmla="*/ 539826 h 606722"/>
              <a:gd name="connsiteX2" fmla="*/ 601217 w 601217"/>
              <a:gd name="connsiteY2" fmla="*/ 555385 h 606722"/>
              <a:gd name="connsiteX3" fmla="*/ 585643 w 601217"/>
              <a:gd name="connsiteY3" fmla="*/ 570945 h 606722"/>
              <a:gd name="connsiteX4" fmla="*/ 188459 w 601217"/>
              <a:gd name="connsiteY4" fmla="*/ 570945 h 606722"/>
              <a:gd name="connsiteX5" fmla="*/ 172885 w 601217"/>
              <a:gd name="connsiteY5" fmla="*/ 555385 h 606722"/>
              <a:gd name="connsiteX6" fmla="*/ 188459 w 601217"/>
              <a:gd name="connsiteY6" fmla="*/ 539826 h 606722"/>
              <a:gd name="connsiteX7" fmla="*/ 188459 w 601217"/>
              <a:gd name="connsiteY7" fmla="*/ 462063 h 606722"/>
              <a:gd name="connsiteX8" fmla="*/ 585643 w 601217"/>
              <a:gd name="connsiteY8" fmla="*/ 462063 h 606722"/>
              <a:gd name="connsiteX9" fmla="*/ 601217 w 601217"/>
              <a:gd name="connsiteY9" fmla="*/ 477623 h 606722"/>
              <a:gd name="connsiteX10" fmla="*/ 585643 w 601217"/>
              <a:gd name="connsiteY10" fmla="*/ 493182 h 606722"/>
              <a:gd name="connsiteX11" fmla="*/ 188459 w 601217"/>
              <a:gd name="connsiteY11" fmla="*/ 493182 h 606722"/>
              <a:gd name="connsiteX12" fmla="*/ 172885 w 601217"/>
              <a:gd name="connsiteY12" fmla="*/ 477623 h 606722"/>
              <a:gd name="connsiteX13" fmla="*/ 188459 w 601217"/>
              <a:gd name="connsiteY13" fmla="*/ 462063 h 606722"/>
              <a:gd name="connsiteX14" fmla="*/ 16281 w 601217"/>
              <a:gd name="connsiteY14" fmla="*/ 435671 h 606722"/>
              <a:gd name="connsiteX15" fmla="*/ 86416 w 601217"/>
              <a:gd name="connsiteY15" fmla="*/ 435671 h 606722"/>
              <a:gd name="connsiteX16" fmla="*/ 101191 w 601217"/>
              <a:gd name="connsiteY16" fmla="*/ 451043 h 606722"/>
              <a:gd name="connsiteX17" fmla="*/ 101191 w 601217"/>
              <a:gd name="connsiteY17" fmla="*/ 590994 h 606722"/>
              <a:gd name="connsiteX18" fmla="*/ 86416 w 601217"/>
              <a:gd name="connsiteY18" fmla="*/ 606722 h 606722"/>
              <a:gd name="connsiteX19" fmla="*/ 16281 w 601217"/>
              <a:gd name="connsiteY19" fmla="*/ 606722 h 606722"/>
              <a:gd name="connsiteX20" fmla="*/ 706 w 601217"/>
              <a:gd name="connsiteY20" fmla="*/ 591172 h 606722"/>
              <a:gd name="connsiteX21" fmla="*/ 16281 w 601217"/>
              <a:gd name="connsiteY21" fmla="*/ 575622 h 606722"/>
              <a:gd name="connsiteX22" fmla="*/ 70040 w 601217"/>
              <a:gd name="connsiteY22" fmla="*/ 575622 h 606722"/>
              <a:gd name="connsiteX23" fmla="*/ 70040 w 601217"/>
              <a:gd name="connsiteY23" fmla="*/ 536702 h 606722"/>
              <a:gd name="connsiteX24" fmla="*/ 16281 w 601217"/>
              <a:gd name="connsiteY24" fmla="*/ 536702 h 606722"/>
              <a:gd name="connsiteX25" fmla="*/ 706 w 601217"/>
              <a:gd name="connsiteY25" fmla="*/ 521152 h 606722"/>
              <a:gd name="connsiteX26" fmla="*/ 16281 w 601217"/>
              <a:gd name="connsiteY26" fmla="*/ 505602 h 606722"/>
              <a:gd name="connsiteX27" fmla="*/ 70040 w 601217"/>
              <a:gd name="connsiteY27" fmla="*/ 505602 h 606722"/>
              <a:gd name="connsiteX28" fmla="*/ 70040 w 601217"/>
              <a:gd name="connsiteY28" fmla="*/ 466771 h 606722"/>
              <a:gd name="connsiteX29" fmla="*/ 16281 w 601217"/>
              <a:gd name="connsiteY29" fmla="*/ 466771 h 606722"/>
              <a:gd name="connsiteX30" fmla="*/ 706 w 601217"/>
              <a:gd name="connsiteY30" fmla="*/ 451221 h 606722"/>
              <a:gd name="connsiteX31" fmla="*/ 16281 w 601217"/>
              <a:gd name="connsiteY31" fmla="*/ 435671 h 606722"/>
              <a:gd name="connsiteX32" fmla="*/ 188459 w 601217"/>
              <a:gd name="connsiteY32" fmla="*/ 322061 h 606722"/>
              <a:gd name="connsiteX33" fmla="*/ 585643 w 601217"/>
              <a:gd name="connsiteY33" fmla="*/ 322061 h 606722"/>
              <a:gd name="connsiteX34" fmla="*/ 601217 w 601217"/>
              <a:gd name="connsiteY34" fmla="*/ 337621 h 606722"/>
              <a:gd name="connsiteX35" fmla="*/ 585643 w 601217"/>
              <a:gd name="connsiteY35" fmla="*/ 353180 h 606722"/>
              <a:gd name="connsiteX36" fmla="*/ 188459 w 601217"/>
              <a:gd name="connsiteY36" fmla="*/ 353180 h 606722"/>
              <a:gd name="connsiteX37" fmla="*/ 172885 w 601217"/>
              <a:gd name="connsiteY37" fmla="*/ 337621 h 606722"/>
              <a:gd name="connsiteX38" fmla="*/ 188459 w 601217"/>
              <a:gd name="connsiteY38" fmla="*/ 322061 h 606722"/>
              <a:gd name="connsiteX39" fmla="*/ 188459 w 601217"/>
              <a:gd name="connsiteY39" fmla="*/ 252130 h 606722"/>
              <a:gd name="connsiteX40" fmla="*/ 585643 w 601217"/>
              <a:gd name="connsiteY40" fmla="*/ 252130 h 606722"/>
              <a:gd name="connsiteX41" fmla="*/ 601217 w 601217"/>
              <a:gd name="connsiteY41" fmla="*/ 267689 h 606722"/>
              <a:gd name="connsiteX42" fmla="*/ 585643 w 601217"/>
              <a:gd name="connsiteY42" fmla="*/ 283249 h 606722"/>
              <a:gd name="connsiteX43" fmla="*/ 188459 w 601217"/>
              <a:gd name="connsiteY43" fmla="*/ 283249 h 606722"/>
              <a:gd name="connsiteX44" fmla="*/ 172885 w 601217"/>
              <a:gd name="connsiteY44" fmla="*/ 267689 h 606722"/>
              <a:gd name="connsiteX45" fmla="*/ 188459 w 601217"/>
              <a:gd name="connsiteY45" fmla="*/ 252130 h 606722"/>
              <a:gd name="connsiteX46" fmla="*/ 16294 w 601217"/>
              <a:gd name="connsiteY46" fmla="*/ 217906 h 606722"/>
              <a:gd name="connsiteX47" fmla="*/ 86456 w 601217"/>
              <a:gd name="connsiteY47" fmla="*/ 217906 h 606722"/>
              <a:gd name="connsiteX48" fmla="*/ 101236 w 601217"/>
              <a:gd name="connsiteY48" fmla="*/ 233285 h 606722"/>
              <a:gd name="connsiteX49" fmla="*/ 101236 w 601217"/>
              <a:gd name="connsiteY49" fmla="*/ 303333 h 606722"/>
              <a:gd name="connsiteX50" fmla="*/ 86456 w 601217"/>
              <a:gd name="connsiteY50" fmla="*/ 318979 h 606722"/>
              <a:gd name="connsiteX51" fmla="*/ 31163 w 601217"/>
              <a:gd name="connsiteY51" fmla="*/ 318979 h 606722"/>
              <a:gd name="connsiteX52" fmla="*/ 31163 w 601217"/>
              <a:gd name="connsiteY52" fmla="*/ 357914 h 606722"/>
              <a:gd name="connsiteX53" fmla="*/ 86456 w 601217"/>
              <a:gd name="connsiteY53" fmla="*/ 357914 h 606722"/>
              <a:gd name="connsiteX54" fmla="*/ 102038 w 601217"/>
              <a:gd name="connsiteY54" fmla="*/ 373471 h 606722"/>
              <a:gd name="connsiteX55" fmla="*/ 86456 w 601217"/>
              <a:gd name="connsiteY55" fmla="*/ 389027 h 606722"/>
              <a:gd name="connsiteX56" fmla="*/ 16294 w 601217"/>
              <a:gd name="connsiteY56" fmla="*/ 389027 h 606722"/>
              <a:gd name="connsiteX57" fmla="*/ 0 w 601217"/>
              <a:gd name="connsiteY57" fmla="*/ 373293 h 606722"/>
              <a:gd name="connsiteX58" fmla="*/ 0 w 601217"/>
              <a:gd name="connsiteY58" fmla="*/ 303333 h 606722"/>
              <a:gd name="connsiteX59" fmla="*/ 16294 w 601217"/>
              <a:gd name="connsiteY59" fmla="*/ 287866 h 606722"/>
              <a:gd name="connsiteX60" fmla="*/ 70073 w 601217"/>
              <a:gd name="connsiteY60" fmla="*/ 287866 h 606722"/>
              <a:gd name="connsiteX61" fmla="*/ 70073 w 601217"/>
              <a:gd name="connsiteY61" fmla="*/ 249019 h 606722"/>
              <a:gd name="connsiteX62" fmla="*/ 16294 w 601217"/>
              <a:gd name="connsiteY62" fmla="*/ 249019 h 606722"/>
              <a:gd name="connsiteX63" fmla="*/ 712 w 601217"/>
              <a:gd name="connsiteY63" fmla="*/ 233462 h 606722"/>
              <a:gd name="connsiteX64" fmla="*/ 16294 w 601217"/>
              <a:gd name="connsiteY64" fmla="*/ 217906 h 606722"/>
              <a:gd name="connsiteX65" fmla="*/ 188459 w 601217"/>
              <a:gd name="connsiteY65" fmla="*/ 104366 h 606722"/>
              <a:gd name="connsiteX66" fmla="*/ 585643 w 601217"/>
              <a:gd name="connsiteY66" fmla="*/ 104366 h 606722"/>
              <a:gd name="connsiteX67" fmla="*/ 601217 w 601217"/>
              <a:gd name="connsiteY67" fmla="*/ 119891 h 606722"/>
              <a:gd name="connsiteX68" fmla="*/ 585643 w 601217"/>
              <a:gd name="connsiteY68" fmla="*/ 135415 h 606722"/>
              <a:gd name="connsiteX69" fmla="*/ 188459 w 601217"/>
              <a:gd name="connsiteY69" fmla="*/ 135415 h 606722"/>
              <a:gd name="connsiteX70" fmla="*/ 172885 w 601217"/>
              <a:gd name="connsiteY70" fmla="*/ 119891 h 606722"/>
              <a:gd name="connsiteX71" fmla="*/ 188459 w 601217"/>
              <a:gd name="connsiteY71" fmla="*/ 104366 h 606722"/>
              <a:gd name="connsiteX72" fmla="*/ 188459 w 601217"/>
              <a:gd name="connsiteY72" fmla="*/ 34295 h 606722"/>
              <a:gd name="connsiteX73" fmla="*/ 585643 w 601217"/>
              <a:gd name="connsiteY73" fmla="*/ 34295 h 606722"/>
              <a:gd name="connsiteX74" fmla="*/ 601217 w 601217"/>
              <a:gd name="connsiteY74" fmla="*/ 49855 h 606722"/>
              <a:gd name="connsiteX75" fmla="*/ 585643 w 601217"/>
              <a:gd name="connsiteY75" fmla="*/ 65414 h 606722"/>
              <a:gd name="connsiteX76" fmla="*/ 188459 w 601217"/>
              <a:gd name="connsiteY76" fmla="*/ 65414 h 606722"/>
              <a:gd name="connsiteX77" fmla="*/ 172885 w 601217"/>
              <a:gd name="connsiteY77" fmla="*/ 49855 h 606722"/>
              <a:gd name="connsiteX78" fmla="*/ 188459 w 601217"/>
              <a:gd name="connsiteY78" fmla="*/ 34295 h 606722"/>
              <a:gd name="connsiteX79" fmla="*/ 51372 w 601217"/>
              <a:gd name="connsiteY79" fmla="*/ 0 h 606722"/>
              <a:gd name="connsiteX80" fmla="*/ 66967 w 601217"/>
              <a:gd name="connsiteY80" fmla="*/ 15550 h 606722"/>
              <a:gd name="connsiteX81" fmla="*/ 66967 w 601217"/>
              <a:gd name="connsiteY81" fmla="*/ 155501 h 606722"/>
              <a:gd name="connsiteX82" fmla="*/ 51372 w 601217"/>
              <a:gd name="connsiteY82" fmla="*/ 171051 h 606722"/>
              <a:gd name="connsiteX83" fmla="*/ 35777 w 601217"/>
              <a:gd name="connsiteY83" fmla="*/ 155501 h 606722"/>
              <a:gd name="connsiteX84" fmla="*/ 35777 w 601217"/>
              <a:gd name="connsiteY84" fmla="*/ 15550 h 606722"/>
              <a:gd name="connsiteX85" fmla="*/ 51372 w 601217"/>
              <a:gd name="connsiteY85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601217" h="606722">
                <a:moveTo>
                  <a:pt x="188459" y="539826"/>
                </a:moveTo>
                <a:lnTo>
                  <a:pt x="585643" y="539826"/>
                </a:lnTo>
                <a:cubicBezTo>
                  <a:pt x="594276" y="539826"/>
                  <a:pt x="601217" y="546761"/>
                  <a:pt x="601217" y="555385"/>
                </a:cubicBezTo>
                <a:cubicBezTo>
                  <a:pt x="601217" y="564010"/>
                  <a:pt x="594276" y="570945"/>
                  <a:pt x="585643" y="570945"/>
                </a:cubicBezTo>
                <a:lnTo>
                  <a:pt x="188459" y="570945"/>
                </a:lnTo>
                <a:cubicBezTo>
                  <a:pt x="179916" y="570945"/>
                  <a:pt x="172885" y="564010"/>
                  <a:pt x="172885" y="555385"/>
                </a:cubicBezTo>
                <a:cubicBezTo>
                  <a:pt x="172885" y="546761"/>
                  <a:pt x="179916" y="539826"/>
                  <a:pt x="188459" y="539826"/>
                </a:cubicBezTo>
                <a:close/>
                <a:moveTo>
                  <a:pt x="188459" y="462063"/>
                </a:moveTo>
                <a:lnTo>
                  <a:pt x="585643" y="462063"/>
                </a:lnTo>
                <a:cubicBezTo>
                  <a:pt x="594276" y="462063"/>
                  <a:pt x="601217" y="468998"/>
                  <a:pt x="601217" y="477623"/>
                </a:cubicBezTo>
                <a:cubicBezTo>
                  <a:pt x="601217" y="486247"/>
                  <a:pt x="594276" y="493182"/>
                  <a:pt x="585643" y="493182"/>
                </a:cubicBezTo>
                <a:lnTo>
                  <a:pt x="188459" y="493182"/>
                </a:lnTo>
                <a:cubicBezTo>
                  <a:pt x="179916" y="493182"/>
                  <a:pt x="172885" y="486247"/>
                  <a:pt x="172885" y="477623"/>
                </a:cubicBezTo>
                <a:cubicBezTo>
                  <a:pt x="172885" y="468998"/>
                  <a:pt x="179916" y="462063"/>
                  <a:pt x="188459" y="462063"/>
                </a:cubicBezTo>
                <a:close/>
                <a:moveTo>
                  <a:pt x="16281" y="435671"/>
                </a:moveTo>
                <a:lnTo>
                  <a:pt x="86416" y="435671"/>
                </a:lnTo>
                <a:cubicBezTo>
                  <a:pt x="95050" y="435671"/>
                  <a:pt x="101191" y="442513"/>
                  <a:pt x="101191" y="451043"/>
                </a:cubicBezTo>
                <a:lnTo>
                  <a:pt x="101191" y="590994"/>
                </a:lnTo>
                <a:cubicBezTo>
                  <a:pt x="101191" y="599613"/>
                  <a:pt x="95050" y="606722"/>
                  <a:pt x="86416" y="606722"/>
                </a:cubicBezTo>
                <a:lnTo>
                  <a:pt x="16281" y="606722"/>
                </a:lnTo>
                <a:cubicBezTo>
                  <a:pt x="7737" y="606722"/>
                  <a:pt x="706" y="599702"/>
                  <a:pt x="706" y="591172"/>
                </a:cubicBezTo>
                <a:cubicBezTo>
                  <a:pt x="706" y="582553"/>
                  <a:pt x="7737" y="575622"/>
                  <a:pt x="16281" y="575622"/>
                </a:cubicBezTo>
                <a:lnTo>
                  <a:pt x="70040" y="575622"/>
                </a:lnTo>
                <a:lnTo>
                  <a:pt x="70040" y="536702"/>
                </a:lnTo>
                <a:lnTo>
                  <a:pt x="16281" y="536702"/>
                </a:lnTo>
                <a:cubicBezTo>
                  <a:pt x="7737" y="536702"/>
                  <a:pt x="706" y="529771"/>
                  <a:pt x="706" y="521152"/>
                </a:cubicBezTo>
                <a:cubicBezTo>
                  <a:pt x="706" y="512533"/>
                  <a:pt x="7737" y="505602"/>
                  <a:pt x="16281" y="505602"/>
                </a:cubicBezTo>
                <a:lnTo>
                  <a:pt x="70040" y="505602"/>
                </a:lnTo>
                <a:lnTo>
                  <a:pt x="70040" y="466771"/>
                </a:lnTo>
                <a:lnTo>
                  <a:pt x="16281" y="466771"/>
                </a:lnTo>
                <a:cubicBezTo>
                  <a:pt x="7737" y="466771"/>
                  <a:pt x="706" y="459751"/>
                  <a:pt x="706" y="451221"/>
                </a:cubicBezTo>
                <a:cubicBezTo>
                  <a:pt x="706" y="442602"/>
                  <a:pt x="7737" y="435671"/>
                  <a:pt x="16281" y="435671"/>
                </a:cubicBezTo>
                <a:close/>
                <a:moveTo>
                  <a:pt x="188459" y="322061"/>
                </a:moveTo>
                <a:lnTo>
                  <a:pt x="585643" y="322061"/>
                </a:lnTo>
                <a:cubicBezTo>
                  <a:pt x="594276" y="322061"/>
                  <a:pt x="601217" y="328996"/>
                  <a:pt x="601217" y="337621"/>
                </a:cubicBezTo>
                <a:cubicBezTo>
                  <a:pt x="601217" y="346245"/>
                  <a:pt x="594276" y="353180"/>
                  <a:pt x="585643" y="353180"/>
                </a:cubicBezTo>
                <a:lnTo>
                  <a:pt x="188459" y="353180"/>
                </a:lnTo>
                <a:cubicBezTo>
                  <a:pt x="179916" y="353180"/>
                  <a:pt x="172885" y="346245"/>
                  <a:pt x="172885" y="337621"/>
                </a:cubicBezTo>
                <a:cubicBezTo>
                  <a:pt x="172885" y="328996"/>
                  <a:pt x="179916" y="322061"/>
                  <a:pt x="188459" y="322061"/>
                </a:cubicBezTo>
                <a:close/>
                <a:moveTo>
                  <a:pt x="188459" y="252130"/>
                </a:moveTo>
                <a:lnTo>
                  <a:pt x="585643" y="252130"/>
                </a:lnTo>
                <a:cubicBezTo>
                  <a:pt x="594276" y="252130"/>
                  <a:pt x="601217" y="259065"/>
                  <a:pt x="601217" y="267689"/>
                </a:cubicBezTo>
                <a:cubicBezTo>
                  <a:pt x="601217" y="276225"/>
                  <a:pt x="594276" y="283249"/>
                  <a:pt x="585643" y="283249"/>
                </a:cubicBezTo>
                <a:lnTo>
                  <a:pt x="188459" y="283249"/>
                </a:lnTo>
                <a:cubicBezTo>
                  <a:pt x="179916" y="283249"/>
                  <a:pt x="172885" y="276225"/>
                  <a:pt x="172885" y="267689"/>
                </a:cubicBezTo>
                <a:cubicBezTo>
                  <a:pt x="172885" y="259065"/>
                  <a:pt x="179916" y="252130"/>
                  <a:pt x="188459" y="252130"/>
                </a:cubicBezTo>
                <a:close/>
                <a:moveTo>
                  <a:pt x="16294" y="217906"/>
                </a:moveTo>
                <a:lnTo>
                  <a:pt x="86456" y="217906"/>
                </a:lnTo>
                <a:cubicBezTo>
                  <a:pt x="95093" y="217906"/>
                  <a:pt x="101236" y="224662"/>
                  <a:pt x="101236" y="233285"/>
                </a:cubicBezTo>
                <a:lnTo>
                  <a:pt x="101236" y="303333"/>
                </a:lnTo>
                <a:cubicBezTo>
                  <a:pt x="101236" y="311867"/>
                  <a:pt x="95093" y="318979"/>
                  <a:pt x="86456" y="318979"/>
                </a:cubicBezTo>
                <a:lnTo>
                  <a:pt x="31163" y="318979"/>
                </a:lnTo>
                <a:lnTo>
                  <a:pt x="31163" y="357914"/>
                </a:lnTo>
                <a:lnTo>
                  <a:pt x="86456" y="357914"/>
                </a:lnTo>
                <a:cubicBezTo>
                  <a:pt x="95093" y="357914"/>
                  <a:pt x="102038" y="364848"/>
                  <a:pt x="102038" y="373471"/>
                </a:cubicBezTo>
                <a:cubicBezTo>
                  <a:pt x="102038" y="382004"/>
                  <a:pt x="95093" y="389027"/>
                  <a:pt x="86456" y="389027"/>
                </a:cubicBezTo>
                <a:lnTo>
                  <a:pt x="16294" y="389027"/>
                </a:lnTo>
                <a:cubicBezTo>
                  <a:pt x="7746" y="389027"/>
                  <a:pt x="0" y="381915"/>
                  <a:pt x="0" y="373293"/>
                </a:cubicBezTo>
                <a:lnTo>
                  <a:pt x="0" y="303333"/>
                </a:lnTo>
                <a:cubicBezTo>
                  <a:pt x="0" y="294710"/>
                  <a:pt x="7746" y="287866"/>
                  <a:pt x="16294" y="287866"/>
                </a:cubicBezTo>
                <a:lnTo>
                  <a:pt x="70073" y="287866"/>
                </a:lnTo>
                <a:lnTo>
                  <a:pt x="70073" y="249019"/>
                </a:lnTo>
                <a:lnTo>
                  <a:pt x="16294" y="249019"/>
                </a:lnTo>
                <a:cubicBezTo>
                  <a:pt x="7746" y="249019"/>
                  <a:pt x="712" y="241996"/>
                  <a:pt x="712" y="233462"/>
                </a:cubicBezTo>
                <a:cubicBezTo>
                  <a:pt x="712" y="224840"/>
                  <a:pt x="7746" y="217906"/>
                  <a:pt x="16294" y="217906"/>
                </a:cubicBezTo>
                <a:close/>
                <a:moveTo>
                  <a:pt x="188459" y="104366"/>
                </a:moveTo>
                <a:lnTo>
                  <a:pt x="585643" y="104366"/>
                </a:lnTo>
                <a:cubicBezTo>
                  <a:pt x="594276" y="104366"/>
                  <a:pt x="601217" y="111285"/>
                  <a:pt x="601217" y="119891"/>
                </a:cubicBezTo>
                <a:cubicBezTo>
                  <a:pt x="601217" y="128496"/>
                  <a:pt x="594276" y="135415"/>
                  <a:pt x="585643" y="135415"/>
                </a:cubicBezTo>
                <a:lnTo>
                  <a:pt x="188459" y="135415"/>
                </a:lnTo>
                <a:cubicBezTo>
                  <a:pt x="179916" y="135415"/>
                  <a:pt x="172885" y="128496"/>
                  <a:pt x="172885" y="119891"/>
                </a:cubicBezTo>
                <a:cubicBezTo>
                  <a:pt x="172885" y="111285"/>
                  <a:pt x="179916" y="104366"/>
                  <a:pt x="188459" y="104366"/>
                </a:cubicBezTo>
                <a:close/>
                <a:moveTo>
                  <a:pt x="188459" y="34295"/>
                </a:moveTo>
                <a:lnTo>
                  <a:pt x="585643" y="34295"/>
                </a:lnTo>
                <a:cubicBezTo>
                  <a:pt x="594276" y="34295"/>
                  <a:pt x="601217" y="41319"/>
                  <a:pt x="601217" y="49855"/>
                </a:cubicBezTo>
                <a:cubicBezTo>
                  <a:pt x="601217" y="58479"/>
                  <a:pt x="594276" y="65414"/>
                  <a:pt x="585643" y="65414"/>
                </a:cubicBezTo>
                <a:lnTo>
                  <a:pt x="188459" y="65414"/>
                </a:lnTo>
                <a:cubicBezTo>
                  <a:pt x="179916" y="65414"/>
                  <a:pt x="172885" y="58479"/>
                  <a:pt x="172885" y="49855"/>
                </a:cubicBezTo>
                <a:cubicBezTo>
                  <a:pt x="172885" y="41319"/>
                  <a:pt x="179916" y="34295"/>
                  <a:pt x="188459" y="34295"/>
                </a:cubicBezTo>
                <a:close/>
                <a:moveTo>
                  <a:pt x="51372" y="0"/>
                </a:moveTo>
                <a:cubicBezTo>
                  <a:pt x="60016" y="0"/>
                  <a:pt x="66967" y="6931"/>
                  <a:pt x="66967" y="15550"/>
                </a:cubicBezTo>
                <a:lnTo>
                  <a:pt x="66967" y="155501"/>
                </a:lnTo>
                <a:cubicBezTo>
                  <a:pt x="66967" y="164120"/>
                  <a:pt x="60016" y="171051"/>
                  <a:pt x="51372" y="171051"/>
                </a:cubicBezTo>
                <a:cubicBezTo>
                  <a:pt x="42817" y="171051"/>
                  <a:pt x="35777" y="164120"/>
                  <a:pt x="35777" y="155501"/>
                </a:cubicBezTo>
                <a:lnTo>
                  <a:pt x="35777" y="15550"/>
                </a:lnTo>
                <a:cubicBezTo>
                  <a:pt x="35777" y="6931"/>
                  <a:pt x="42817" y="0"/>
                  <a:pt x="513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59833333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Arc 94">
            <a:extLst>
              <a:ext uri="{FF2B5EF4-FFF2-40B4-BE49-F238E27FC236}">
                <a16:creationId xmlns:a16="http://schemas.microsoft.com/office/drawing/2014/main" id="{107DADA2-343B-4375-B48E-1318F5DCB4E2}"/>
              </a:ext>
            </a:extLst>
          </p:cNvPr>
          <p:cNvSpPr/>
          <p:nvPr/>
        </p:nvSpPr>
        <p:spPr>
          <a:xfrm rot="16200000">
            <a:off x="3895066" y="2783320"/>
            <a:ext cx="4461827" cy="4461824"/>
          </a:xfrm>
          <a:prstGeom prst="arc">
            <a:avLst>
              <a:gd name="adj1" fmla="val 16200000"/>
              <a:gd name="adj2" fmla="val 5686778"/>
            </a:avLst>
          </a:prstGeom>
          <a:ln w="19050">
            <a:solidFill>
              <a:srgbClr val="2A33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TextBox 101">
            <a:extLst>
              <a:ext uri="{FF2B5EF4-FFF2-40B4-BE49-F238E27FC236}">
                <a16:creationId xmlns:a16="http://schemas.microsoft.com/office/drawing/2014/main" id="{FCA33490-3A80-4065-AC01-FC9A895EA609}"/>
              </a:ext>
            </a:extLst>
          </p:cNvPr>
          <p:cNvSpPr txBox="1"/>
          <p:nvPr/>
        </p:nvSpPr>
        <p:spPr>
          <a:xfrm>
            <a:off x="8259892" y="3278705"/>
            <a:ext cx="2133600" cy="925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9" name="TextBox 102">
            <a:extLst>
              <a:ext uri="{FF2B5EF4-FFF2-40B4-BE49-F238E27FC236}">
                <a16:creationId xmlns:a16="http://schemas.microsoft.com/office/drawing/2014/main" id="{006EF6A3-BBA7-4064-AFEB-2D963E6E2DA9}"/>
              </a:ext>
            </a:extLst>
          </p:cNvPr>
          <p:cNvSpPr txBox="1"/>
          <p:nvPr/>
        </p:nvSpPr>
        <p:spPr>
          <a:xfrm>
            <a:off x="4837599" y="1412200"/>
            <a:ext cx="2520487" cy="925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10" name="TextBox 103">
            <a:extLst>
              <a:ext uri="{FF2B5EF4-FFF2-40B4-BE49-F238E27FC236}">
                <a16:creationId xmlns:a16="http://schemas.microsoft.com/office/drawing/2014/main" id="{7BC666A6-4DFF-4F13-AC4A-F581889C13B8}"/>
              </a:ext>
            </a:extLst>
          </p:cNvPr>
          <p:cNvSpPr txBox="1"/>
          <p:nvPr/>
        </p:nvSpPr>
        <p:spPr>
          <a:xfrm>
            <a:off x="1622748" y="3278705"/>
            <a:ext cx="2219905" cy="925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2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11" name="TextBox 104">
            <a:extLst>
              <a:ext uri="{FF2B5EF4-FFF2-40B4-BE49-F238E27FC236}">
                <a16:creationId xmlns:a16="http://schemas.microsoft.com/office/drawing/2014/main" id="{FE6A5BBC-DD60-400D-9751-2DBB548DA187}"/>
              </a:ext>
            </a:extLst>
          </p:cNvPr>
          <p:cNvSpPr txBox="1"/>
          <p:nvPr/>
        </p:nvSpPr>
        <p:spPr>
          <a:xfrm>
            <a:off x="1127448" y="4829237"/>
            <a:ext cx="2219905" cy="925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  <a:p>
            <a:pPr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12" name="TextBox 105">
            <a:extLst>
              <a:ext uri="{FF2B5EF4-FFF2-40B4-BE49-F238E27FC236}">
                <a16:creationId xmlns:a16="http://schemas.microsoft.com/office/drawing/2014/main" id="{2F850F01-6ED3-4106-8D1A-D3095586C6A7}"/>
              </a:ext>
            </a:extLst>
          </p:cNvPr>
          <p:cNvSpPr txBox="1"/>
          <p:nvPr/>
        </p:nvSpPr>
        <p:spPr>
          <a:xfrm>
            <a:off x="8853265" y="4829237"/>
            <a:ext cx="2313024" cy="925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2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13" name="Oval 95">
            <a:extLst>
              <a:ext uri="{FF2B5EF4-FFF2-40B4-BE49-F238E27FC236}">
                <a16:creationId xmlns:a16="http://schemas.microsoft.com/office/drawing/2014/main" id="{E5925BA6-1E53-4D24-BB0B-6F9F17D56BD0}"/>
              </a:ext>
            </a:extLst>
          </p:cNvPr>
          <p:cNvSpPr/>
          <p:nvPr/>
        </p:nvSpPr>
        <p:spPr>
          <a:xfrm rot="16200000">
            <a:off x="3427765" y="4746523"/>
            <a:ext cx="930627" cy="930627"/>
          </a:xfrm>
          <a:prstGeom prst="ellipse">
            <a:avLst/>
          </a:prstGeom>
          <a:solidFill>
            <a:srgbClr val="FB5F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Oval 99">
            <a:extLst>
              <a:ext uri="{FF2B5EF4-FFF2-40B4-BE49-F238E27FC236}">
                <a16:creationId xmlns:a16="http://schemas.microsoft.com/office/drawing/2014/main" id="{5C8F0517-3772-469A-8C00-FF2778AC1C28}"/>
              </a:ext>
            </a:extLst>
          </p:cNvPr>
          <p:cNvSpPr/>
          <p:nvPr/>
        </p:nvSpPr>
        <p:spPr>
          <a:xfrm rot="16200000">
            <a:off x="7893568" y="4753772"/>
            <a:ext cx="930627" cy="930627"/>
          </a:xfrm>
          <a:prstGeom prst="ellipse">
            <a:avLst/>
          </a:prstGeom>
          <a:solidFill>
            <a:srgbClr val="FB5F5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Oval 96">
            <a:extLst>
              <a:ext uri="{FF2B5EF4-FFF2-40B4-BE49-F238E27FC236}">
                <a16:creationId xmlns:a16="http://schemas.microsoft.com/office/drawing/2014/main" id="{89C2FC48-F6F3-40BA-8E87-A90851A33439}"/>
              </a:ext>
            </a:extLst>
          </p:cNvPr>
          <p:cNvSpPr/>
          <p:nvPr/>
        </p:nvSpPr>
        <p:spPr>
          <a:xfrm rot="16200000">
            <a:off x="3858638" y="3203240"/>
            <a:ext cx="930627" cy="930627"/>
          </a:xfrm>
          <a:prstGeom prst="ellipse">
            <a:avLst/>
          </a:prstGeom>
          <a:solidFill>
            <a:srgbClr val="2A336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Oval 97">
            <a:extLst>
              <a:ext uri="{FF2B5EF4-FFF2-40B4-BE49-F238E27FC236}">
                <a16:creationId xmlns:a16="http://schemas.microsoft.com/office/drawing/2014/main" id="{CACDA354-A010-499B-95B5-C05A5B48F954}"/>
              </a:ext>
            </a:extLst>
          </p:cNvPr>
          <p:cNvSpPr/>
          <p:nvPr/>
        </p:nvSpPr>
        <p:spPr>
          <a:xfrm rot="16200000">
            <a:off x="5644752" y="2356466"/>
            <a:ext cx="930627" cy="930627"/>
          </a:xfrm>
          <a:prstGeom prst="ellipse">
            <a:avLst/>
          </a:prstGeom>
          <a:solidFill>
            <a:srgbClr val="FB5F56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Oval 98">
            <a:extLst>
              <a:ext uri="{FF2B5EF4-FFF2-40B4-BE49-F238E27FC236}">
                <a16:creationId xmlns:a16="http://schemas.microsoft.com/office/drawing/2014/main" id="{B202CE10-A115-45FB-9712-FD019D07D6C6}"/>
              </a:ext>
            </a:extLst>
          </p:cNvPr>
          <p:cNvSpPr/>
          <p:nvPr/>
        </p:nvSpPr>
        <p:spPr>
          <a:xfrm rot="16200000">
            <a:off x="7329265" y="3301194"/>
            <a:ext cx="930627" cy="930627"/>
          </a:xfrm>
          <a:prstGeom prst="ellipse">
            <a:avLst/>
          </a:prstGeom>
          <a:solidFill>
            <a:srgbClr val="2A336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Rectangle 44">
            <a:extLst>
              <a:ext uri="{FF2B5EF4-FFF2-40B4-BE49-F238E27FC236}">
                <a16:creationId xmlns:a16="http://schemas.microsoft.com/office/drawing/2014/main" id="{CE6BF8C8-5519-42A2-9FFB-B0D3F02299EA}"/>
              </a:ext>
            </a:extLst>
          </p:cNvPr>
          <p:cNvSpPr/>
          <p:nvPr/>
        </p:nvSpPr>
        <p:spPr>
          <a:xfrm>
            <a:off x="3576917" y="5029747"/>
            <a:ext cx="6480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Rectangle 44">
            <a:extLst>
              <a:ext uri="{FF2B5EF4-FFF2-40B4-BE49-F238E27FC236}">
                <a16:creationId xmlns:a16="http://schemas.microsoft.com/office/drawing/2014/main" id="{79B6EF81-B225-4424-A52F-571EC4908B4C}"/>
              </a:ext>
            </a:extLst>
          </p:cNvPr>
          <p:cNvSpPr/>
          <p:nvPr/>
        </p:nvSpPr>
        <p:spPr>
          <a:xfrm>
            <a:off x="3997013" y="3472692"/>
            <a:ext cx="6480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Rectangle 44">
            <a:extLst>
              <a:ext uri="{FF2B5EF4-FFF2-40B4-BE49-F238E27FC236}">
                <a16:creationId xmlns:a16="http://schemas.microsoft.com/office/drawing/2014/main" id="{BCE282E6-522B-4173-95AD-DA65D643AD13}"/>
              </a:ext>
            </a:extLst>
          </p:cNvPr>
          <p:cNvSpPr/>
          <p:nvPr/>
        </p:nvSpPr>
        <p:spPr>
          <a:xfrm>
            <a:off x="5785935" y="2625441"/>
            <a:ext cx="6480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Rectangle 44">
            <a:extLst>
              <a:ext uri="{FF2B5EF4-FFF2-40B4-BE49-F238E27FC236}">
                <a16:creationId xmlns:a16="http://schemas.microsoft.com/office/drawing/2014/main" id="{77911B39-D9A0-4613-A4C7-B5784562B379}"/>
              </a:ext>
            </a:extLst>
          </p:cNvPr>
          <p:cNvSpPr/>
          <p:nvPr/>
        </p:nvSpPr>
        <p:spPr>
          <a:xfrm>
            <a:off x="7477155" y="3570645"/>
            <a:ext cx="6480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Rectangle 44">
            <a:extLst>
              <a:ext uri="{FF2B5EF4-FFF2-40B4-BE49-F238E27FC236}">
                <a16:creationId xmlns:a16="http://schemas.microsoft.com/office/drawing/2014/main" id="{DB21F50F-7D74-45DE-B604-E677D6872C58}"/>
              </a:ext>
            </a:extLst>
          </p:cNvPr>
          <p:cNvSpPr/>
          <p:nvPr/>
        </p:nvSpPr>
        <p:spPr>
          <a:xfrm>
            <a:off x="8046937" y="5029616"/>
            <a:ext cx="6480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05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任意多边形 66">
            <a:extLst>
              <a:ext uri="{FF2B5EF4-FFF2-40B4-BE49-F238E27FC236}">
                <a16:creationId xmlns:a16="http://schemas.microsoft.com/office/drawing/2014/main" id="{F541CF74-76C7-4E58-8D53-F375AC314E3E}"/>
              </a:ext>
            </a:extLst>
          </p:cNvPr>
          <p:cNvSpPr>
            <a:spLocks noChangeAspect="1"/>
          </p:cNvSpPr>
          <p:nvPr/>
        </p:nvSpPr>
        <p:spPr>
          <a:xfrm>
            <a:off x="5475073" y="4161404"/>
            <a:ext cx="1306991" cy="1184733"/>
          </a:xfrm>
          <a:custGeom>
            <a:avLst/>
            <a:gdLst>
              <a:gd name="T0" fmla="*/ 6399 w 10578"/>
              <a:gd name="T1" fmla="*/ 7356 h 9590"/>
              <a:gd name="T2" fmla="*/ 5944 w 10578"/>
              <a:gd name="T3" fmla="*/ 6904 h 9590"/>
              <a:gd name="T4" fmla="*/ 10452 w 10578"/>
              <a:gd name="T5" fmla="*/ 2874 h 9590"/>
              <a:gd name="T6" fmla="*/ 2252 w 10578"/>
              <a:gd name="T7" fmla="*/ 7352 h 9590"/>
              <a:gd name="T8" fmla="*/ 1607 w 10578"/>
              <a:gd name="T9" fmla="*/ 7033 h 9590"/>
              <a:gd name="T10" fmla="*/ 2252 w 10578"/>
              <a:gd name="T11" fmla="*/ 6713 h 9590"/>
              <a:gd name="T12" fmla="*/ 2252 w 10578"/>
              <a:gd name="T13" fmla="*/ 7352 h 9590"/>
              <a:gd name="T14" fmla="*/ 1927 w 10578"/>
              <a:gd name="T15" fmla="*/ 2877 h 9590"/>
              <a:gd name="T16" fmla="*/ 1927 w 10578"/>
              <a:gd name="T17" fmla="*/ 2238 h 9590"/>
              <a:gd name="T18" fmla="*/ 2572 w 10578"/>
              <a:gd name="T19" fmla="*/ 2557 h 9590"/>
              <a:gd name="T20" fmla="*/ 2252 w 10578"/>
              <a:gd name="T21" fmla="*/ 5115 h 9590"/>
              <a:gd name="T22" fmla="*/ 1607 w 10578"/>
              <a:gd name="T23" fmla="*/ 4795 h 9590"/>
              <a:gd name="T24" fmla="*/ 2252 w 10578"/>
              <a:gd name="T25" fmla="*/ 4475 h 9590"/>
              <a:gd name="T26" fmla="*/ 2252 w 10578"/>
              <a:gd name="T27" fmla="*/ 5115 h 9590"/>
              <a:gd name="T28" fmla="*/ 4824 w 10578"/>
              <a:gd name="T29" fmla="*/ 6713 h 9590"/>
              <a:gd name="T30" fmla="*/ 4824 w 10578"/>
              <a:gd name="T31" fmla="*/ 7352 h 9590"/>
              <a:gd name="T32" fmla="*/ 3536 w 10578"/>
              <a:gd name="T33" fmla="*/ 7033 h 9590"/>
              <a:gd name="T34" fmla="*/ 3536 w 10578"/>
              <a:gd name="T35" fmla="*/ 2557 h 9590"/>
              <a:gd name="T36" fmla="*/ 7075 w 10578"/>
              <a:gd name="T37" fmla="*/ 2238 h 9590"/>
              <a:gd name="T38" fmla="*/ 7075 w 10578"/>
              <a:gd name="T39" fmla="*/ 2877 h 9590"/>
              <a:gd name="T40" fmla="*/ 3536 w 10578"/>
              <a:gd name="T41" fmla="*/ 2557 h 9590"/>
              <a:gd name="T42" fmla="*/ 3856 w 10578"/>
              <a:gd name="T43" fmla="*/ 5115 h 9590"/>
              <a:gd name="T44" fmla="*/ 3856 w 10578"/>
              <a:gd name="T45" fmla="*/ 4475 h 9590"/>
              <a:gd name="T46" fmla="*/ 5787 w 10578"/>
              <a:gd name="T47" fmla="*/ 4795 h 9590"/>
              <a:gd name="T48" fmla="*/ 8951 w 10578"/>
              <a:gd name="T49" fmla="*/ 2557 h 9590"/>
              <a:gd name="T50" fmla="*/ 8631 w 10578"/>
              <a:gd name="T51" fmla="*/ 1918 h 9590"/>
              <a:gd name="T52" fmla="*/ 8631 w 10578"/>
              <a:gd name="T53" fmla="*/ 1598 h 9590"/>
              <a:gd name="T54" fmla="*/ 1598 w 10578"/>
              <a:gd name="T55" fmla="*/ 639 h 9590"/>
              <a:gd name="T56" fmla="*/ 639 w 10578"/>
              <a:gd name="T57" fmla="*/ 7992 h 9590"/>
              <a:gd name="T58" fmla="*/ 7672 w 10578"/>
              <a:gd name="T59" fmla="*/ 8951 h 9590"/>
              <a:gd name="T60" fmla="*/ 8631 w 10578"/>
              <a:gd name="T61" fmla="*/ 7353 h 9590"/>
              <a:gd name="T62" fmla="*/ 8631 w 10578"/>
              <a:gd name="T63" fmla="*/ 7033 h 9590"/>
              <a:gd name="T64" fmla="*/ 9270 w 10578"/>
              <a:gd name="T65" fmla="*/ 7033 h 9590"/>
              <a:gd name="T66" fmla="*/ 7672 w 10578"/>
              <a:gd name="T67" fmla="*/ 9590 h 9590"/>
              <a:gd name="T68" fmla="*/ 0 w 10578"/>
              <a:gd name="T69" fmla="*/ 7992 h 9590"/>
              <a:gd name="T70" fmla="*/ 1598 w 10578"/>
              <a:gd name="T71" fmla="*/ 0 h 9590"/>
              <a:gd name="T72" fmla="*/ 9270 w 10578"/>
              <a:gd name="T73" fmla="*/ 1598 h 9590"/>
              <a:gd name="T74" fmla="*/ 8951 w 10578"/>
              <a:gd name="T75" fmla="*/ 2557 h 9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578" h="9590">
                <a:moveTo>
                  <a:pt x="10452" y="3326"/>
                </a:moveTo>
                <a:lnTo>
                  <a:pt x="6399" y="7356"/>
                </a:lnTo>
                <a:cubicBezTo>
                  <a:pt x="6273" y="7480"/>
                  <a:pt x="6070" y="7480"/>
                  <a:pt x="5944" y="7356"/>
                </a:cubicBezTo>
                <a:cubicBezTo>
                  <a:pt x="5819" y="7231"/>
                  <a:pt x="5819" y="7028"/>
                  <a:pt x="5944" y="6904"/>
                </a:cubicBezTo>
                <a:lnTo>
                  <a:pt x="9997" y="2874"/>
                </a:lnTo>
                <a:cubicBezTo>
                  <a:pt x="10123" y="2749"/>
                  <a:pt x="10326" y="2749"/>
                  <a:pt x="10452" y="2874"/>
                </a:cubicBezTo>
                <a:cubicBezTo>
                  <a:pt x="10578" y="2998"/>
                  <a:pt x="10578" y="3201"/>
                  <a:pt x="10452" y="3326"/>
                </a:cubicBezTo>
                <a:close/>
                <a:moveTo>
                  <a:pt x="2252" y="7352"/>
                </a:moveTo>
                <a:lnTo>
                  <a:pt x="1927" y="7352"/>
                </a:lnTo>
                <a:cubicBezTo>
                  <a:pt x="1750" y="7352"/>
                  <a:pt x="1607" y="7209"/>
                  <a:pt x="1607" y="7033"/>
                </a:cubicBezTo>
                <a:cubicBezTo>
                  <a:pt x="1607" y="6856"/>
                  <a:pt x="1750" y="6713"/>
                  <a:pt x="1927" y="6713"/>
                </a:cubicBezTo>
                <a:lnTo>
                  <a:pt x="2252" y="6713"/>
                </a:lnTo>
                <a:cubicBezTo>
                  <a:pt x="2428" y="6713"/>
                  <a:pt x="2572" y="6856"/>
                  <a:pt x="2572" y="7033"/>
                </a:cubicBezTo>
                <a:cubicBezTo>
                  <a:pt x="2572" y="7209"/>
                  <a:pt x="2428" y="7352"/>
                  <a:pt x="2252" y="7352"/>
                </a:cubicBezTo>
                <a:close/>
                <a:moveTo>
                  <a:pt x="2252" y="2877"/>
                </a:moveTo>
                <a:lnTo>
                  <a:pt x="1927" y="2877"/>
                </a:lnTo>
                <a:cubicBezTo>
                  <a:pt x="1750" y="2877"/>
                  <a:pt x="1607" y="2734"/>
                  <a:pt x="1607" y="2557"/>
                </a:cubicBezTo>
                <a:cubicBezTo>
                  <a:pt x="1607" y="2381"/>
                  <a:pt x="1750" y="2238"/>
                  <a:pt x="1927" y="2238"/>
                </a:cubicBezTo>
                <a:lnTo>
                  <a:pt x="2252" y="2238"/>
                </a:lnTo>
                <a:cubicBezTo>
                  <a:pt x="2428" y="2238"/>
                  <a:pt x="2572" y="2381"/>
                  <a:pt x="2572" y="2557"/>
                </a:cubicBezTo>
                <a:cubicBezTo>
                  <a:pt x="2572" y="2734"/>
                  <a:pt x="2428" y="2877"/>
                  <a:pt x="2252" y="2877"/>
                </a:cubicBezTo>
                <a:close/>
                <a:moveTo>
                  <a:pt x="2252" y="5115"/>
                </a:moveTo>
                <a:lnTo>
                  <a:pt x="1927" y="5115"/>
                </a:lnTo>
                <a:cubicBezTo>
                  <a:pt x="1750" y="5115"/>
                  <a:pt x="1607" y="4972"/>
                  <a:pt x="1607" y="4795"/>
                </a:cubicBezTo>
                <a:cubicBezTo>
                  <a:pt x="1607" y="4618"/>
                  <a:pt x="1750" y="4475"/>
                  <a:pt x="1927" y="4475"/>
                </a:cubicBezTo>
                <a:lnTo>
                  <a:pt x="2252" y="4475"/>
                </a:lnTo>
                <a:cubicBezTo>
                  <a:pt x="2428" y="4475"/>
                  <a:pt x="2572" y="4618"/>
                  <a:pt x="2572" y="4795"/>
                </a:cubicBezTo>
                <a:cubicBezTo>
                  <a:pt x="2572" y="4972"/>
                  <a:pt x="2428" y="5115"/>
                  <a:pt x="2252" y="5115"/>
                </a:cubicBezTo>
                <a:close/>
                <a:moveTo>
                  <a:pt x="3856" y="6713"/>
                </a:moveTo>
                <a:lnTo>
                  <a:pt x="4824" y="6713"/>
                </a:lnTo>
                <a:cubicBezTo>
                  <a:pt x="5001" y="6713"/>
                  <a:pt x="5144" y="6856"/>
                  <a:pt x="5144" y="7033"/>
                </a:cubicBezTo>
                <a:cubicBezTo>
                  <a:pt x="5144" y="7209"/>
                  <a:pt x="5001" y="7352"/>
                  <a:pt x="4824" y="7352"/>
                </a:cubicBezTo>
                <a:lnTo>
                  <a:pt x="3856" y="7352"/>
                </a:lnTo>
                <a:cubicBezTo>
                  <a:pt x="3679" y="7352"/>
                  <a:pt x="3536" y="7209"/>
                  <a:pt x="3536" y="7033"/>
                </a:cubicBezTo>
                <a:cubicBezTo>
                  <a:pt x="3536" y="6856"/>
                  <a:pt x="3679" y="6713"/>
                  <a:pt x="3856" y="6713"/>
                </a:cubicBezTo>
                <a:close/>
                <a:moveTo>
                  <a:pt x="3536" y="2557"/>
                </a:moveTo>
                <a:cubicBezTo>
                  <a:pt x="3536" y="2381"/>
                  <a:pt x="3679" y="2238"/>
                  <a:pt x="3856" y="2238"/>
                </a:cubicBezTo>
                <a:lnTo>
                  <a:pt x="7075" y="2238"/>
                </a:lnTo>
                <a:cubicBezTo>
                  <a:pt x="7251" y="2238"/>
                  <a:pt x="7394" y="2381"/>
                  <a:pt x="7394" y="2557"/>
                </a:cubicBezTo>
                <a:cubicBezTo>
                  <a:pt x="7394" y="2734"/>
                  <a:pt x="7251" y="2877"/>
                  <a:pt x="7075" y="2877"/>
                </a:cubicBezTo>
                <a:lnTo>
                  <a:pt x="3856" y="2877"/>
                </a:lnTo>
                <a:cubicBezTo>
                  <a:pt x="3679" y="2877"/>
                  <a:pt x="3536" y="2734"/>
                  <a:pt x="3536" y="2557"/>
                </a:cubicBezTo>
                <a:close/>
                <a:moveTo>
                  <a:pt x="5467" y="5115"/>
                </a:moveTo>
                <a:lnTo>
                  <a:pt x="3856" y="5115"/>
                </a:lnTo>
                <a:cubicBezTo>
                  <a:pt x="3679" y="5115"/>
                  <a:pt x="3536" y="4972"/>
                  <a:pt x="3536" y="4795"/>
                </a:cubicBezTo>
                <a:cubicBezTo>
                  <a:pt x="3536" y="4618"/>
                  <a:pt x="3679" y="4475"/>
                  <a:pt x="3856" y="4475"/>
                </a:cubicBezTo>
                <a:lnTo>
                  <a:pt x="5467" y="4475"/>
                </a:lnTo>
                <a:cubicBezTo>
                  <a:pt x="5644" y="4475"/>
                  <a:pt x="5787" y="4618"/>
                  <a:pt x="5787" y="4795"/>
                </a:cubicBezTo>
                <a:cubicBezTo>
                  <a:pt x="5787" y="4972"/>
                  <a:pt x="5644" y="5115"/>
                  <a:pt x="5467" y="5115"/>
                </a:cubicBezTo>
                <a:close/>
                <a:moveTo>
                  <a:pt x="8951" y="2557"/>
                </a:moveTo>
                <a:cubicBezTo>
                  <a:pt x="8774" y="2557"/>
                  <a:pt x="8631" y="2414"/>
                  <a:pt x="8631" y="2238"/>
                </a:cubicBezTo>
                <a:lnTo>
                  <a:pt x="8631" y="1918"/>
                </a:lnTo>
                <a:cubicBezTo>
                  <a:pt x="8631" y="1918"/>
                  <a:pt x="8631" y="1917"/>
                  <a:pt x="8631" y="1917"/>
                </a:cubicBezTo>
                <a:lnTo>
                  <a:pt x="8631" y="1598"/>
                </a:lnTo>
                <a:cubicBezTo>
                  <a:pt x="8631" y="1069"/>
                  <a:pt x="8202" y="639"/>
                  <a:pt x="7672" y="639"/>
                </a:cubicBezTo>
                <a:lnTo>
                  <a:pt x="1598" y="639"/>
                </a:lnTo>
                <a:cubicBezTo>
                  <a:pt x="1069" y="639"/>
                  <a:pt x="639" y="1069"/>
                  <a:pt x="639" y="1598"/>
                </a:cubicBezTo>
                <a:lnTo>
                  <a:pt x="639" y="7992"/>
                </a:lnTo>
                <a:cubicBezTo>
                  <a:pt x="639" y="8521"/>
                  <a:pt x="1069" y="8951"/>
                  <a:pt x="1598" y="8951"/>
                </a:cubicBezTo>
                <a:lnTo>
                  <a:pt x="7672" y="8951"/>
                </a:lnTo>
                <a:cubicBezTo>
                  <a:pt x="8202" y="8951"/>
                  <a:pt x="8631" y="8521"/>
                  <a:pt x="8631" y="7992"/>
                </a:cubicBezTo>
                <a:lnTo>
                  <a:pt x="8631" y="7353"/>
                </a:lnTo>
                <a:cubicBezTo>
                  <a:pt x="8631" y="7353"/>
                  <a:pt x="8631" y="7353"/>
                  <a:pt x="8631" y="7352"/>
                </a:cubicBezTo>
                <a:lnTo>
                  <a:pt x="8631" y="7033"/>
                </a:lnTo>
                <a:cubicBezTo>
                  <a:pt x="8631" y="6856"/>
                  <a:pt x="8774" y="6713"/>
                  <a:pt x="8951" y="6713"/>
                </a:cubicBezTo>
                <a:cubicBezTo>
                  <a:pt x="9127" y="6713"/>
                  <a:pt x="9270" y="6856"/>
                  <a:pt x="9270" y="7033"/>
                </a:cubicBezTo>
                <a:lnTo>
                  <a:pt x="9270" y="7992"/>
                </a:lnTo>
                <a:cubicBezTo>
                  <a:pt x="9270" y="8874"/>
                  <a:pt x="8555" y="9590"/>
                  <a:pt x="7672" y="9590"/>
                </a:cubicBezTo>
                <a:lnTo>
                  <a:pt x="1598" y="9590"/>
                </a:lnTo>
                <a:cubicBezTo>
                  <a:pt x="715" y="9590"/>
                  <a:pt x="0" y="8874"/>
                  <a:pt x="0" y="7992"/>
                </a:cubicBezTo>
                <a:lnTo>
                  <a:pt x="0" y="1598"/>
                </a:lnTo>
                <a:cubicBezTo>
                  <a:pt x="0" y="716"/>
                  <a:pt x="715" y="0"/>
                  <a:pt x="1598" y="0"/>
                </a:cubicBezTo>
                <a:lnTo>
                  <a:pt x="7672" y="0"/>
                </a:lnTo>
                <a:cubicBezTo>
                  <a:pt x="8555" y="0"/>
                  <a:pt x="9270" y="716"/>
                  <a:pt x="9270" y="1598"/>
                </a:cubicBezTo>
                <a:lnTo>
                  <a:pt x="9270" y="2238"/>
                </a:lnTo>
                <a:cubicBezTo>
                  <a:pt x="9270" y="2414"/>
                  <a:pt x="9127" y="2557"/>
                  <a:pt x="8951" y="2557"/>
                </a:cubicBezTo>
                <a:close/>
              </a:path>
            </a:pathLst>
          </a:custGeom>
          <a:solidFill>
            <a:srgbClr val="2A3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26581461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500"/>
                            </p:stCondLst>
                            <p:childTnLst>
                              <p:par>
                                <p:cTn id="70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500"/>
                            </p:stCondLst>
                            <p:childTnLst>
                              <p:par>
                                <p:cTn id="80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0" grpId="0"/>
      <p:bldP spid="11" grpId="0"/>
      <p:bldP spid="12" grpId="0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21" grpId="0"/>
      <p:bldP spid="22" grpId="0"/>
      <p:bldP spid="2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B9CC12F-3CC5-4DF2-A9AC-F2989DE2EEEE}"/>
              </a:ext>
            </a:extLst>
          </p:cNvPr>
          <p:cNvGrpSpPr/>
          <p:nvPr/>
        </p:nvGrpSpPr>
        <p:grpSpPr>
          <a:xfrm>
            <a:off x="4387222" y="1504323"/>
            <a:ext cx="3422873" cy="4276839"/>
            <a:chOff x="3379387" y="1402195"/>
            <a:chExt cx="2383593" cy="2978270"/>
          </a:xfrm>
        </p:grpSpPr>
        <p:sp>
          <p:nvSpPr>
            <p:cNvPr id="19" name="AutoShape 2">
              <a:extLst>
                <a:ext uri="{FF2B5EF4-FFF2-40B4-BE49-F238E27FC236}">
                  <a16:creationId xmlns:a16="http://schemas.microsoft.com/office/drawing/2014/main" id="{07553D01-58A3-4A44-9C42-BCE96C184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0434" y="3904132"/>
              <a:ext cx="412546" cy="47633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lnTo>
                    <a:pt x="21599" y="5400"/>
                  </a:lnTo>
                  <a:lnTo>
                    <a:pt x="21599" y="16200"/>
                  </a:lnTo>
                  <a:lnTo>
                    <a:pt x="10799" y="21599"/>
                  </a:lnTo>
                  <a:lnTo>
                    <a:pt x="0" y="16199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FB5F56"/>
            </a:solidFill>
            <a:ln>
              <a:noFill/>
            </a:ln>
            <a:effectLst/>
          </p:spPr>
          <p:txBody>
            <a:bodyPr lIns="0" tIns="0" rIns="0" bIns="0" anchor="ctr"/>
            <a:lstStyle>
              <a:lvl1pPr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1pPr>
              <a:lvl2pPr marL="742950" indent="-28575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2pPr>
              <a:lvl3pPr marL="11430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3pPr>
              <a:lvl4pPr marL="16002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4pPr>
              <a:lvl5pPr marL="20574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5pPr>
              <a:lvl6pPr marL="25146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6pPr>
              <a:lvl7pPr marL="29718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7pPr>
              <a:lvl8pPr marL="34290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8pPr>
              <a:lvl9pPr marL="38862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9pPr>
            </a:lstStyle>
            <a:p>
              <a:pPr defTabSz="900136" eaLnBrk="1">
                <a:defRPr/>
              </a:pPr>
              <a:r>
                <a:rPr lang="es-ES" altLang="zh-CN" sz="1181" b="0">
                  <a:solidFill>
                    <a:srgbClr val="FF0000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endParaRPr lang="es-ES" altLang="zh-CN" sz="886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AutoShape 4">
              <a:extLst>
                <a:ext uri="{FF2B5EF4-FFF2-40B4-BE49-F238E27FC236}">
                  <a16:creationId xmlns:a16="http://schemas.microsoft.com/office/drawing/2014/main" id="{D15B45E8-EC1F-451B-BA8B-370BC4088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8911" y="2392967"/>
              <a:ext cx="412546" cy="47633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lnTo>
                    <a:pt x="21599" y="5400"/>
                  </a:lnTo>
                  <a:lnTo>
                    <a:pt x="21599" y="16200"/>
                  </a:lnTo>
                  <a:lnTo>
                    <a:pt x="10799" y="21599"/>
                  </a:lnTo>
                  <a:lnTo>
                    <a:pt x="0" y="16199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2A3360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 defTabSz="900136">
                <a:defRPr/>
              </a:pPr>
              <a:endParaRPr lang="es-ES" sz="1181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21" name="AutoShape 6">
              <a:extLst>
                <a:ext uri="{FF2B5EF4-FFF2-40B4-BE49-F238E27FC236}">
                  <a16:creationId xmlns:a16="http://schemas.microsoft.com/office/drawing/2014/main" id="{2D10EA21-43C8-4749-8E26-64A529930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0909" y="2786535"/>
              <a:ext cx="412546" cy="47633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lnTo>
                    <a:pt x="21599" y="5400"/>
                  </a:lnTo>
                  <a:lnTo>
                    <a:pt x="21599" y="16200"/>
                  </a:lnTo>
                  <a:lnTo>
                    <a:pt x="10799" y="21599"/>
                  </a:lnTo>
                  <a:lnTo>
                    <a:pt x="0" y="16199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FB5F56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 defTabSz="900136">
                <a:defRPr/>
              </a:pPr>
              <a:endParaRPr lang="es-ES" sz="1181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22" name="AutoShape 8">
              <a:extLst>
                <a:ext uri="{FF2B5EF4-FFF2-40B4-BE49-F238E27FC236}">
                  <a16:creationId xmlns:a16="http://schemas.microsoft.com/office/drawing/2014/main" id="{5CF4D9C7-1DCA-42E3-84F0-052AC1CBC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387" y="1402195"/>
              <a:ext cx="412546" cy="476333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0800" y="0"/>
                  </a:moveTo>
                  <a:lnTo>
                    <a:pt x="21599" y="5400"/>
                  </a:lnTo>
                  <a:lnTo>
                    <a:pt x="21599" y="16200"/>
                  </a:lnTo>
                  <a:lnTo>
                    <a:pt x="10799" y="21599"/>
                  </a:lnTo>
                  <a:lnTo>
                    <a:pt x="0" y="16199"/>
                  </a:lnTo>
                  <a:lnTo>
                    <a:pt x="0" y="54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2A3360"/>
            </a:solidFill>
            <a:ln>
              <a:noFill/>
            </a:ln>
          </p:spPr>
          <p:txBody>
            <a:bodyPr lIns="0" tIns="0" rIns="0" bIns="0" anchor="ctr"/>
            <a:lstStyle>
              <a:lvl1pPr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1pPr>
              <a:lvl2pPr marL="742950" indent="-28575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2pPr>
              <a:lvl3pPr marL="11430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3pPr>
              <a:lvl4pPr marL="16002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4pPr>
              <a:lvl5pPr marL="20574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5pPr>
              <a:lvl6pPr marL="25146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6pPr>
              <a:lvl7pPr marL="29718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7pPr>
              <a:lvl8pPr marL="34290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8pPr>
              <a:lvl9pPr marL="38862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9pPr>
            </a:lstStyle>
            <a:p>
              <a:pPr defTabSz="900136" eaLnBrk="1">
                <a:defRPr/>
              </a:pPr>
              <a:r>
                <a:rPr lang="es-ES" altLang="zh-CN" sz="1181" b="0">
                  <a:solidFill>
                    <a:srgbClr val="FF0000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endParaRPr lang="es-ES" altLang="zh-CN" sz="886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AutoShape 10">
              <a:extLst>
                <a:ext uri="{FF2B5EF4-FFF2-40B4-BE49-F238E27FC236}">
                  <a16:creationId xmlns:a16="http://schemas.microsoft.com/office/drawing/2014/main" id="{2B62A5EE-58E8-46E8-9118-0EC016052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793" y="3502821"/>
              <a:ext cx="412546" cy="47633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lnTo>
                    <a:pt x="21599" y="5400"/>
                  </a:lnTo>
                  <a:lnTo>
                    <a:pt x="21599" y="16200"/>
                  </a:lnTo>
                  <a:lnTo>
                    <a:pt x="10799" y="21599"/>
                  </a:lnTo>
                  <a:lnTo>
                    <a:pt x="0" y="16199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2A3360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 defTabSz="900136">
                <a:defRPr/>
              </a:pPr>
              <a:endParaRPr lang="es-ES" sz="1181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24" name="AutoShape 12">
              <a:extLst>
                <a:ext uri="{FF2B5EF4-FFF2-40B4-BE49-F238E27FC236}">
                  <a16:creationId xmlns:a16="http://schemas.microsoft.com/office/drawing/2014/main" id="{BE0276A6-1D0A-47D8-AEEF-8DAA854BE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7337" y="1795764"/>
              <a:ext cx="412546" cy="476333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lnTo>
                    <a:pt x="21599" y="5400"/>
                  </a:lnTo>
                  <a:lnTo>
                    <a:pt x="21599" y="16200"/>
                  </a:lnTo>
                  <a:lnTo>
                    <a:pt x="10799" y="21599"/>
                  </a:lnTo>
                  <a:lnTo>
                    <a:pt x="0" y="16199"/>
                  </a:lnTo>
                  <a:lnTo>
                    <a:pt x="0" y="54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B5F56"/>
            </a:solidFill>
            <a:ln>
              <a:noFill/>
            </a:ln>
          </p:spPr>
          <p:txBody>
            <a:bodyPr lIns="0" tIns="0" rIns="0" bIns="0" anchor="ctr"/>
            <a:lstStyle/>
            <a:p>
              <a:pPr defTabSz="900136">
                <a:defRPr/>
              </a:pPr>
              <a:endParaRPr lang="zh-CN" altLang="en-US" sz="1771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A7790E10-5AF8-4B7E-B416-9367F05049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94335" y="3761829"/>
              <a:ext cx="1178103" cy="352485"/>
            </a:xfrm>
            <a:prstGeom prst="line">
              <a:avLst/>
            </a:prstGeom>
            <a:noFill/>
            <a:ln w="101600" cap="flat" cmpd="sng">
              <a:solidFill>
                <a:srgbClr val="2A3360">
                  <a:alpha val="20000"/>
                </a:srgbClr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defTabSz="168766">
                <a:defRPr/>
              </a:pPr>
              <a:endParaRPr lang="es-ES" sz="492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26" name="Line 17">
              <a:extLst>
                <a:ext uri="{FF2B5EF4-FFF2-40B4-BE49-F238E27FC236}">
                  <a16:creationId xmlns:a16="http://schemas.microsoft.com/office/drawing/2014/main" id="{EBB45CF8-60DD-449F-AD13-B986CE6541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96120" y="3028274"/>
              <a:ext cx="1154292" cy="723431"/>
            </a:xfrm>
            <a:prstGeom prst="line">
              <a:avLst/>
            </a:prstGeom>
            <a:noFill/>
            <a:ln w="101600" cap="flat" cmpd="sng">
              <a:solidFill>
                <a:srgbClr val="2A3360">
                  <a:alpha val="20000"/>
                </a:srgbClr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defTabSz="168766">
                <a:defRPr/>
              </a:pPr>
              <a:endParaRPr lang="es-ES" sz="492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27" name="Line 18">
              <a:extLst>
                <a:ext uri="{FF2B5EF4-FFF2-40B4-BE49-F238E27FC236}">
                  <a16:creationId xmlns:a16="http://schemas.microsoft.com/office/drawing/2014/main" id="{8CCC4019-2F05-4110-A515-B03F352BE4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93144" y="2637087"/>
              <a:ext cx="1156078" cy="389402"/>
            </a:xfrm>
            <a:prstGeom prst="line">
              <a:avLst/>
            </a:prstGeom>
            <a:noFill/>
            <a:ln w="101600" cap="flat" cmpd="sng">
              <a:solidFill>
                <a:srgbClr val="2A3360">
                  <a:alpha val="20000"/>
                </a:srgbClr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defTabSz="168766">
                <a:defRPr/>
              </a:pPr>
              <a:endParaRPr lang="es-ES" sz="492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28" name="Line 19">
              <a:extLst>
                <a:ext uri="{FF2B5EF4-FFF2-40B4-BE49-F238E27FC236}">
                  <a16:creationId xmlns:a16="http://schemas.microsoft.com/office/drawing/2014/main" id="{BC28D0EF-545A-49D0-9D54-4B59A701FB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95525" y="2048220"/>
              <a:ext cx="1131075" cy="591249"/>
            </a:xfrm>
            <a:prstGeom prst="line">
              <a:avLst/>
            </a:prstGeom>
            <a:noFill/>
            <a:ln w="101600" cap="flat" cmpd="sng">
              <a:solidFill>
                <a:srgbClr val="2A3360">
                  <a:alpha val="20000"/>
                </a:srgbClr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defTabSz="168766">
                <a:defRPr/>
              </a:pPr>
              <a:endParaRPr lang="es-ES" sz="492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Line 20">
              <a:extLst>
                <a:ext uri="{FF2B5EF4-FFF2-40B4-BE49-F238E27FC236}">
                  <a16:creationId xmlns:a16="http://schemas.microsoft.com/office/drawing/2014/main" id="{EB2F8DB6-6D2C-4FF2-A870-96DE708556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04455" y="1639170"/>
              <a:ext cx="1119764" cy="400119"/>
            </a:xfrm>
            <a:prstGeom prst="line">
              <a:avLst/>
            </a:prstGeom>
            <a:noFill/>
            <a:ln w="101600" cap="flat" cmpd="sng">
              <a:solidFill>
                <a:srgbClr val="2A3360">
                  <a:alpha val="20000"/>
                </a:srgbClr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defTabSz="168766">
                <a:defRPr/>
              </a:pPr>
              <a:endParaRPr lang="es-ES" sz="492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30" name="AutoShape 21">
              <a:extLst>
                <a:ext uri="{FF2B5EF4-FFF2-40B4-BE49-F238E27FC236}">
                  <a16:creationId xmlns:a16="http://schemas.microsoft.com/office/drawing/2014/main" id="{247CA951-44B4-434C-9AE3-016F2A19D6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2664" y="1955336"/>
              <a:ext cx="161923" cy="161953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3" y="-961"/>
                    <a:pt x="16796" y="2881"/>
                  </a:cubicBezTo>
                </a:path>
              </a:pathLst>
            </a:custGeom>
            <a:solidFill>
              <a:srgbClr val="FB5F56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defTabSz="215644">
                <a:defRPr/>
              </a:pPr>
              <a:endParaRPr lang="es-ES" sz="1476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" name="AutoShape 22">
              <a:extLst>
                <a:ext uri="{FF2B5EF4-FFF2-40B4-BE49-F238E27FC236}">
                  <a16:creationId xmlns:a16="http://schemas.microsoft.com/office/drawing/2014/main" id="{1BBF96C0-ECDA-43E4-860B-4DFE24C4D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7666" y="2939558"/>
              <a:ext cx="161923" cy="161953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3" y="-961"/>
                    <a:pt x="16796" y="2881"/>
                  </a:cubicBezTo>
                </a:path>
              </a:pathLst>
            </a:custGeom>
            <a:solidFill>
              <a:srgbClr val="FB5F56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defTabSz="215644">
                <a:defRPr/>
              </a:pPr>
              <a:endParaRPr lang="es-ES" sz="1476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" name="AutoShape 23">
              <a:extLst>
                <a:ext uri="{FF2B5EF4-FFF2-40B4-BE49-F238E27FC236}">
                  <a16:creationId xmlns:a16="http://schemas.microsoft.com/office/drawing/2014/main" id="{B7E6C1CF-256C-4CAA-A599-1C0853ACB8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9812" y="4044651"/>
              <a:ext cx="161923" cy="161953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3" y="-961"/>
                    <a:pt x="16796" y="2881"/>
                  </a:cubicBezTo>
                </a:path>
              </a:pathLst>
            </a:custGeom>
            <a:solidFill>
              <a:srgbClr val="FB5F56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defTabSz="215644">
                <a:defRPr/>
              </a:pPr>
              <a:endParaRPr lang="es-ES" sz="1476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" name="AutoShape 24">
              <a:extLst>
                <a:ext uri="{FF2B5EF4-FFF2-40B4-BE49-F238E27FC236}">
                  <a16:creationId xmlns:a16="http://schemas.microsoft.com/office/drawing/2014/main" id="{481C6E63-8560-42BE-A440-2F950967BC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5400" y="1555216"/>
              <a:ext cx="161923" cy="161953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3" y="-961"/>
                    <a:pt x="16796" y="2881"/>
                  </a:cubicBezTo>
                </a:path>
              </a:pathLst>
            </a:custGeom>
            <a:solidFill>
              <a:srgbClr val="2A3360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algn="r" defTabSz="215644">
                <a:defRPr/>
              </a:pPr>
              <a:endParaRPr lang="es-ES" sz="1476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" name="AutoShape 25">
              <a:extLst>
                <a:ext uri="{FF2B5EF4-FFF2-40B4-BE49-F238E27FC236}">
                  <a16:creationId xmlns:a16="http://schemas.microsoft.com/office/drawing/2014/main" id="{8BD5E63B-34E9-44BE-BC85-93C9415C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2303" y="2545989"/>
              <a:ext cx="161923" cy="161953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3" y="-961"/>
                    <a:pt x="16796" y="2881"/>
                  </a:cubicBezTo>
                </a:path>
              </a:pathLst>
            </a:custGeom>
            <a:solidFill>
              <a:srgbClr val="2A3360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algn="r" defTabSz="215644">
                <a:defRPr/>
              </a:pPr>
              <a:endParaRPr lang="es-ES" sz="1476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" name="AutoShape 26">
              <a:extLst>
                <a:ext uri="{FF2B5EF4-FFF2-40B4-BE49-F238E27FC236}">
                  <a16:creationId xmlns:a16="http://schemas.microsoft.com/office/drawing/2014/main" id="{FEF4CE1D-BD66-4E8E-AA05-F97EB0C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6351" y="3663585"/>
              <a:ext cx="161923" cy="161953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3" y="-961"/>
                    <a:pt x="16796" y="2881"/>
                  </a:cubicBezTo>
                </a:path>
              </a:pathLst>
            </a:custGeom>
            <a:solidFill>
              <a:srgbClr val="2A3360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algn="r" defTabSz="215644">
                <a:defRPr/>
              </a:pPr>
              <a:endParaRPr lang="es-ES" sz="1476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36" name="TextBox 58">
            <a:extLst>
              <a:ext uri="{FF2B5EF4-FFF2-40B4-BE49-F238E27FC236}">
                <a16:creationId xmlns:a16="http://schemas.microsoft.com/office/drawing/2014/main" id="{07149959-EAEC-494A-89AE-8CE7A6584713}"/>
              </a:ext>
            </a:extLst>
          </p:cNvPr>
          <p:cNvSpPr txBox="1"/>
          <p:nvPr/>
        </p:nvSpPr>
        <p:spPr>
          <a:xfrm>
            <a:off x="656611" y="1833623"/>
            <a:ext cx="2933438" cy="464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r">
              <a:lnSpc>
                <a:spcPct val="13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4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37" name="TextBox 59">
            <a:extLst>
              <a:ext uri="{FF2B5EF4-FFF2-40B4-BE49-F238E27FC236}">
                <a16:creationId xmlns:a16="http://schemas.microsoft.com/office/drawing/2014/main" id="{FEB109CF-4DFA-4F6C-A545-BA68E217534F}"/>
              </a:ext>
            </a:extLst>
          </p:cNvPr>
          <p:cNvSpPr txBox="1"/>
          <p:nvPr/>
        </p:nvSpPr>
        <p:spPr>
          <a:xfrm>
            <a:off x="1403788" y="1431869"/>
            <a:ext cx="217343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38" name="TextBox 58">
            <a:extLst>
              <a:ext uri="{FF2B5EF4-FFF2-40B4-BE49-F238E27FC236}">
                <a16:creationId xmlns:a16="http://schemas.microsoft.com/office/drawing/2014/main" id="{C51B3544-F84C-451A-A55B-D54248901FD1}"/>
              </a:ext>
            </a:extLst>
          </p:cNvPr>
          <p:cNvSpPr txBox="1"/>
          <p:nvPr/>
        </p:nvSpPr>
        <p:spPr>
          <a:xfrm>
            <a:off x="678408" y="3355867"/>
            <a:ext cx="2933438" cy="464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r">
              <a:lnSpc>
                <a:spcPct val="13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4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39" name="TextBox 59">
            <a:extLst>
              <a:ext uri="{FF2B5EF4-FFF2-40B4-BE49-F238E27FC236}">
                <a16:creationId xmlns:a16="http://schemas.microsoft.com/office/drawing/2014/main" id="{74FE3A1B-6D02-40CA-9588-7212346AF20E}"/>
              </a:ext>
            </a:extLst>
          </p:cNvPr>
          <p:cNvSpPr txBox="1"/>
          <p:nvPr/>
        </p:nvSpPr>
        <p:spPr>
          <a:xfrm>
            <a:off x="1425585" y="2954112"/>
            <a:ext cx="217343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r"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40" name="TextBox 58">
            <a:extLst>
              <a:ext uri="{FF2B5EF4-FFF2-40B4-BE49-F238E27FC236}">
                <a16:creationId xmlns:a16="http://schemas.microsoft.com/office/drawing/2014/main" id="{143ED20B-4DC3-4FB8-B2DC-28750D6B7FA3}"/>
              </a:ext>
            </a:extLst>
          </p:cNvPr>
          <p:cNvSpPr txBox="1"/>
          <p:nvPr/>
        </p:nvSpPr>
        <p:spPr>
          <a:xfrm>
            <a:off x="678408" y="4829933"/>
            <a:ext cx="2933438" cy="464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r">
              <a:lnSpc>
                <a:spcPct val="130000"/>
              </a:lnSpc>
            </a:pPr>
            <a:r>
              <a:rPr lang="zh-CN" altLang="en-US" sz="1200" dirty="0">
                <a:solidFill>
                  <a:srgbClr val="2A3360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400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41" name="TextBox 59">
            <a:extLst>
              <a:ext uri="{FF2B5EF4-FFF2-40B4-BE49-F238E27FC236}">
                <a16:creationId xmlns:a16="http://schemas.microsoft.com/office/drawing/2014/main" id="{95A3BE26-4DDF-4BC3-A0C1-9179A3AE8162}"/>
              </a:ext>
            </a:extLst>
          </p:cNvPr>
          <p:cNvSpPr txBox="1"/>
          <p:nvPr/>
        </p:nvSpPr>
        <p:spPr>
          <a:xfrm>
            <a:off x="1425585" y="4428179"/>
            <a:ext cx="217343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42" name="TextBox 58">
            <a:extLst>
              <a:ext uri="{FF2B5EF4-FFF2-40B4-BE49-F238E27FC236}">
                <a16:creationId xmlns:a16="http://schemas.microsoft.com/office/drawing/2014/main" id="{BDFEF0DF-C298-47A6-B977-F2A89EE9E146}"/>
              </a:ext>
            </a:extLst>
          </p:cNvPr>
          <p:cNvSpPr txBox="1"/>
          <p:nvPr/>
        </p:nvSpPr>
        <p:spPr>
          <a:xfrm>
            <a:off x="8555058" y="2345466"/>
            <a:ext cx="2999635" cy="464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4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43" name="TextBox 59">
            <a:extLst>
              <a:ext uri="{FF2B5EF4-FFF2-40B4-BE49-F238E27FC236}">
                <a16:creationId xmlns:a16="http://schemas.microsoft.com/office/drawing/2014/main" id="{1FE2FE8A-75BB-430B-B1F4-33CEFC5CD6F6}"/>
              </a:ext>
            </a:extLst>
          </p:cNvPr>
          <p:cNvSpPr txBox="1"/>
          <p:nvPr/>
        </p:nvSpPr>
        <p:spPr>
          <a:xfrm>
            <a:off x="8555087" y="1943710"/>
            <a:ext cx="217343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44" name="TextBox 58">
            <a:extLst>
              <a:ext uri="{FF2B5EF4-FFF2-40B4-BE49-F238E27FC236}">
                <a16:creationId xmlns:a16="http://schemas.microsoft.com/office/drawing/2014/main" id="{70884D08-B68F-4AFD-84C7-0F644174B132}"/>
              </a:ext>
            </a:extLst>
          </p:cNvPr>
          <p:cNvSpPr txBox="1"/>
          <p:nvPr/>
        </p:nvSpPr>
        <p:spPr>
          <a:xfrm>
            <a:off x="8576855" y="3867709"/>
            <a:ext cx="2999635" cy="464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4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45" name="TextBox 59">
            <a:extLst>
              <a:ext uri="{FF2B5EF4-FFF2-40B4-BE49-F238E27FC236}">
                <a16:creationId xmlns:a16="http://schemas.microsoft.com/office/drawing/2014/main" id="{C95A65CA-E7DD-40C8-86AB-0BF4BA89311D}"/>
              </a:ext>
            </a:extLst>
          </p:cNvPr>
          <p:cNvSpPr txBox="1"/>
          <p:nvPr/>
        </p:nvSpPr>
        <p:spPr>
          <a:xfrm>
            <a:off x="8576885" y="3465955"/>
            <a:ext cx="217343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46" name="TextBox 58">
            <a:extLst>
              <a:ext uri="{FF2B5EF4-FFF2-40B4-BE49-F238E27FC236}">
                <a16:creationId xmlns:a16="http://schemas.microsoft.com/office/drawing/2014/main" id="{08BD87C9-FAB1-4020-8A40-0B5124C8C500}"/>
              </a:ext>
            </a:extLst>
          </p:cNvPr>
          <p:cNvSpPr txBox="1"/>
          <p:nvPr/>
        </p:nvSpPr>
        <p:spPr>
          <a:xfrm>
            <a:off x="8576855" y="5341776"/>
            <a:ext cx="2999635" cy="464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FB5F56"/>
                </a:solidFill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400" dirty="0">
              <a:solidFill>
                <a:srgbClr val="FB5F56"/>
              </a:solidFill>
              <a:cs typeface="+mn-ea"/>
              <a:sym typeface="+mn-lt"/>
            </a:endParaRPr>
          </a:p>
        </p:txBody>
      </p:sp>
      <p:sp>
        <p:nvSpPr>
          <p:cNvPr id="47" name="TextBox 59">
            <a:extLst>
              <a:ext uri="{FF2B5EF4-FFF2-40B4-BE49-F238E27FC236}">
                <a16:creationId xmlns:a16="http://schemas.microsoft.com/office/drawing/2014/main" id="{D0285021-4F42-485A-9E4F-A7D8462C8FC3}"/>
              </a:ext>
            </a:extLst>
          </p:cNvPr>
          <p:cNvSpPr txBox="1"/>
          <p:nvPr/>
        </p:nvSpPr>
        <p:spPr>
          <a:xfrm>
            <a:off x="8576885" y="4940021"/>
            <a:ext cx="217343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rgbClr val="FB5F56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AACE1205-F24C-4273-9671-A80156B699D8}"/>
              </a:ext>
            </a:extLst>
          </p:cNvPr>
          <p:cNvSpPr/>
          <p:nvPr/>
        </p:nvSpPr>
        <p:spPr>
          <a:xfrm>
            <a:off x="4042014" y="1701020"/>
            <a:ext cx="1282837" cy="276999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/>
          <a:p>
            <a:pPr algn="ctr">
              <a:defRPr/>
            </a:pPr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F7345E3E-F533-4F92-9092-E3FFE3AF0FDE}"/>
              </a:ext>
            </a:extLst>
          </p:cNvPr>
          <p:cNvSpPr/>
          <p:nvPr/>
        </p:nvSpPr>
        <p:spPr>
          <a:xfrm>
            <a:off x="4069836" y="3153691"/>
            <a:ext cx="1282837" cy="276999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/>
          <a:p>
            <a:pPr algn="ctr">
              <a:defRPr/>
            </a:pPr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38877AD7-CE4D-47EE-BD2A-A0F920E38AA7}"/>
              </a:ext>
            </a:extLst>
          </p:cNvPr>
          <p:cNvSpPr/>
          <p:nvPr/>
        </p:nvSpPr>
        <p:spPr>
          <a:xfrm>
            <a:off x="4079451" y="4745622"/>
            <a:ext cx="1282837" cy="276999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/>
          <a:p>
            <a:pPr algn="ctr">
              <a:defRPr/>
            </a:pPr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0D449ED6-4F17-4180-99D2-864F8511E59E}"/>
              </a:ext>
            </a:extLst>
          </p:cNvPr>
          <p:cNvSpPr/>
          <p:nvPr/>
        </p:nvSpPr>
        <p:spPr>
          <a:xfrm>
            <a:off x="6857776" y="2284852"/>
            <a:ext cx="1282837" cy="276999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/>
          <a:p>
            <a:pPr algn="ctr">
              <a:defRPr/>
            </a:pPr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68F540B3-A443-4D2A-9A22-93E6A1C51464}"/>
              </a:ext>
            </a:extLst>
          </p:cNvPr>
          <p:cNvSpPr/>
          <p:nvPr/>
        </p:nvSpPr>
        <p:spPr>
          <a:xfrm>
            <a:off x="6853658" y="3709241"/>
            <a:ext cx="1282837" cy="276999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/>
          <a:p>
            <a:pPr algn="ctr">
              <a:defRPr/>
            </a:pPr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05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ED83870F-BB06-411D-BF0D-46BB7DE7CC48}"/>
              </a:ext>
            </a:extLst>
          </p:cNvPr>
          <p:cNvSpPr/>
          <p:nvPr/>
        </p:nvSpPr>
        <p:spPr>
          <a:xfrm>
            <a:off x="6872465" y="5306192"/>
            <a:ext cx="1282837" cy="276999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/>
          <a:p>
            <a:pPr algn="ctr">
              <a:defRPr/>
            </a:pPr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06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28447175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814B5A6-4B4F-4821-AC91-D8F970D387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083762">
            <a:off x="9380747" y="2583790"/>
            <a:ext cx="3856903" cy="5296620"/>
          </a:xfrm>
          <a:prstGeom prst="rect">
            <a:avLst/>
          </a:prstGeom>
        </p:spPr>
      </p:pic>
      <p:sp>
        <p:nvSpPr>
          <p:cNvPr id="11" name="isļíḍê">
            <a:extLst>
              <a:ext uri="{FF2B5EF4-FFF2-40B4-BE49-F238E27FC236}">
                <a16:creationId xmlns:a16="http://schemas.microsoft.com/office/drawing/2014/main" id="{0949676A-ACB4-4DF8-8515-19E6E59FD0DE}"/>
              </a:ext>
            </a:extLst>
          </p:cNvPr>
          <p:cNvSpPr txBox="1"/>
          <p:nvPr/>
        </p:nvSpPr>
        <p:spPr>
          <a:xfrm>
            <a:off x="4100628" y="1148558"/>
            <a:ext cx="389401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500" b="0" i="0" u="none" strike="noStrike" kern="1200" cap="none" spc="0" normalizeH="0" baseline="0" noProof="0" dirty="0">
                <a:ln w="19050"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+mn-lt"/>
              </a:rPr>
              <a:t>2</a:t>
            </a:r>
            <a:r>
              <a:rPr kumimoji="0" lang="en-US" altLang="zh-CN" sz="600" b="0" i="0" u="none" strike="noStrike" kern="1200" cap="none" spc="0" normalizeH="0" baseline="0" noProof="0" dirty="0">
                <a:ln w="19050"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+mn-lt"/>
              </a:rPr>
              <a:t> </a:t>
            </a:r>
            <a:r>
              <a:rPr kumimoji="0" lang="en-US" altLang="zh-CN" sz="11500" b="0" i="0" u="none" strike="noStrike" kern="1200" cap="none" spc="0" normalizeH="0" baseline="0" noProof="0" dirty="0">
                <a:ln w="19050"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+mn-lt"/>
              </a:rPr>
              <a:t>O21</a:t>
            </a:r>
            <a:endParaRPr kumimoji="0" lang="zh-CN" altLang="en-US" sz="11500" b="0" i="0" u="none" strike="noStrike" kern="1200" cap="none" spc="0" normalizeH="0" baseline="0" noProof="0" dirty="0">
              <a:ln w="19050"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+mn-lt"/>
            </a:endParaRPr>
          </a:p>
        </p:txBody>
      </p:sp>
      <p:sp>
        <p:nvSpPr>
          <p:cNvPr id="12" name="isļíḍê">
            <a:extLst>
              <a:ext uri="{FF2B5EF4-FFF2-40B4-BE49-F238E27FC236}">
                <a16:creationId xmlns:a16="http://schemas.microsoft.com/office/drawing/2014/main" id="{94385D03-EF80-4F60-B01F-B557BC95B2D7}"/>
              </a:ext>
            </a:extLst>
          </p:cNvPr>
          <p:cNvSpPr txBox="1"/>
          <p:nvPr/>
        </p:nvSpPr>
        <p:spPr>
          <a:xfrm>
            <a:off x="1795142" y="3092961"/>
            <a:ext cx="833785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1" i="1" u="none" strike="noStrike" kern="1200" cap="none" spc="0" normalizeH="0" baseline="0" noProof="0" dirty="0">
                <a:ln w="19050"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感谢您的耐心观看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95A2EF-D1C0-4EE6-9F94-57589B591E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083762">
            <a:off x="-2830688" y="-3228673"/>
            <a:ext cx="5661376" cy="7774672"/>
          </a:xfrm>
          <a:prstGeom prst="rect">
            <a:avLst/>
          </a:prstGeom>
        </p:spPr>
      </p:pic>
      <p:sp>
        <p:nvSpPr>
          <p:cNvPr id="14" name="íṡ1iḍe">
            <a:extLst>
              <a:ext uri="{FF2B5EF4-FFF2-40B4-BE49-F238E27FC236}">
                <a16:creationId xmlns:a16="http://schemas.microsoft.com/office/drawing/2014/main" id="{75250CE9-60FF-4B13-A8AA-78A842D9209C}"/>
              </a:ext>
            </a:extLst>
          </p:cNvPr>
          <p:cNvSpPr txBox="1"/>
          <p:nvPr/>
        </p:nvSpPr>
        <p:spPr>
          <a:xfrm>
            <a:off x="4568825" y="4866031"/>
            <a:ext cx="3054350" cy="510778"/>
          </a:xfrm>
          <a:prstGeom prst="roundRect">
            <a:avLst/>
          </a:prstGeom>
          <a:solidFill>
            <a:srgbClr val="FB5F56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汇报人： 千小图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F46E7D4-F175-4907-A63B-5E2F42EF8460}"/>
              </a:ext>
            </a:extLst>
          </p:cNvPr>
          <p:cNvSpPr txBox="1"/>
          <p:nvPr/>
        </p:nvSpPr>
        <p:spPr>
          <a:xfrm>
            <a:off x="1950474" y="4179972"/>
            <a:ext cx="83378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CREATIVE GEOMETRY INTERNET PROJECT REPORT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A9073A4-5CB0-45BA-9149-5A262E4FE7D9}"/>
              </a:ext>
            </a:extLst>
          </p:cNvPr>
          <p:cNvSpPr/>
          <p:nvPr/>
        </p:nvSpPr>
        <p:spPr>
          <a:xfrm rot="2217801">
            <a:off x="10217212" y="-1501091"/>
            <a:ext cx="2590800" cy="2406672"/>
          </a:xfrm>
          <a:prstGeom prst="rect">
            <a:avLst/>
          </a:prstGeom>
          <a:solidFill>
            <a:srgbClr val="FB5F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2C3BD0D-9BB6-4576-A059-FD582556BA5D}"/>
              </a:ext>
            </a:extLst>
          </p:cNvPr>
          <p:cNvSpPr/>
          <p:nvPr/>
        </p:nvSpPr>
        <p:spPr>
          <a:xfrm rot="2217801">
            <a:off x="8464878" y="-1676282"/>
            <a:ext cx="2590800" cy="2406672"/>
          </a:xfrm>
          <a:prstGeom prst="rect">
            <a:avLst/>
          </a:prstGeom>
          <a:noFill/>
          <a:ln w="12065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E98E343-5B89-4166-8618-0C5BE4106A07}"/>
              </a:ext>
            </a:extLst>
          </p:cNvPr>
          <p:cNvSpPr/>
          <p:nvPr/>
        </p:nvSpPr>
        <p:spPr>
          <a:xfrm rot="2217801">
            <a:off x="-1822389" y="5404072"/>
            <a:ext cx="2590800" cy="2406672"/>
          </a:xfrm>
          <a:prstGeom prst="rect">
            <a:avLst/>
          </a:prstGeom>
          <a:solidFill>
            <a:srgbClr val="FB5F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2749075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 animBg="1"/>
      <p:bldP spid="16" grpId="0"/>
      <p:bldP spid="17" grpId="0" animBg="1"/>
      <p:bldP spid="18" grpId="0" animBg="1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2BFBDE47-85EF-4D05-958B-1F8111784006}"/>
              </a:ext>
            </a:extLst>
          </p:cNvPr>
          <p:cNvGrpSpPr/>
          <p:nvPr/>
        </p:nvGrpSpPr>
        <p:grpSpPr>
          <a:xfrm>
            <a:off x="2118122" y="1633779"/>
            <a:ext cx="8395784" cy="3896716"/>
            <a:chOff x="1331529" y="686923"/>
            <a:chExt cx="9931790" cy="5628837"/>
          </a:xfrm>
        </p:grpSpPr>
        <p:sp>
          <p:nvSpPr>
            <p:cNvPr id="3" name="Text Placeholder 3">
              <a:extLst>
                <a:ext uri="{FF2B5EF4-FFF2-40B4-BE49-F238E27FC236}">
                  <a16:creationId xmlns:a16="http://schemas.microsoft.com/office/drawing/2014/main" id="{5C1D68CB-8D63-4950-B75B-3E3636C065E3}"/>
                </a:ext>
              </a:extLst>
            </p:cNvPr>
            <p:cNvSpPr txBox="1">
              <a:spLocks/>
            </p:cNvSpPr>
            <p:nvPr/>
          </p:nvSpPr>
          <p:spPr>
            <a:xfrm>
              <a:off x="2640384" y="686923"/>
              <a:ext cx="6639801" cy="436461"/>
            </a:xfrm>
            <a:prstGeom prst="rect">
              <a:avLst/>
            </a:prstGeom>
          </p:spPr>
          <p:txBody>
            <a:bodyPr vert="horz" lIns="54181" tIns="27091" rIns="54181" bIns="27091" rtlCol="0" anchor="t">
              <a:normAutofit fontScale="95000"/>
            </a:bodyPr>
            <a:lstStyle>
              <a:defPPr>
                <a:defRPr lang="zh-CN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感谢您支持原创设计事业，支持设计版权产品</a:t>
              </a: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！</a:t>
              </a:r>
            </a:p>
          </p:txBody>
        </p:sp>
        <p:sp>
          <p:nvSpPr>
            <p:cNvPr id="4" name="Text Placeholder 4">
              <a:extLst>
                <a:ext uri="{FF2B5EF4-FFF2-40B4-BE49-F238E27FC236}">
                  <a16:creationId xmlns:a16="http://schemas.microsoft.com/office/drawing/2014/main" id="{DF2F9068-F29A-4D2F-BD49-C2585E13E165}"/>
                </a:ext>
              </a:extLst>
            </p:cNvPr>
            <p:cNvSpPr txBox="1">
              <a:spLocks/>
            </p:cNvSpPr>
            <p:nvPr/>
          </p:nvSpPr>
          <p:spPr>
            <a:xfrm>
              <a:off x="1331529" y="1653098"/>
              <a:ext cx="9931790" cy="4662662"/>
            </a:xfrm>
            <a:prstGeom prst="rect">
              <a:avLst/>
            </a:prstGeom>
          </p:spPr>
          <p:txBody>
            <a:bodyPr anchor="t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28600" marR="0" lvl="0" indent="-228600" algn="l" defTabSz="914400" rtl="0" eaLnBrk="1" fontAlgn="auto" latinLnBrk="0" hangingPunct="1">
                <a:lnSpc>
                  <a:spcPct val="120000"/>
                </a:lnSpc>
                <a:spcBef>
                  <a:spcPts val="711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感谢您下载千图网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原创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PPT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模板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，</a:t>
              </a:r>
              <a:r>
                <a:rPr kumimoji="0" lang="en-US" sz="16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为了您和千图网以及原创作者的利益，请勿复制、传播、销售，否则将承担法律责任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！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711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千图网将对作品进行维权，按照传播下载次数的十倍进行索取赔偿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金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！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120000"/>
                </a:lnSpc>
                <a:spcBef>
                  <a:spcPts val="711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120000"/>
                </a:lnSpc>
                <a:spcBef>
                  <a:spcPts val="711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2、不得将千图网的PPT模版、PPT素材，本身用于再出售，或者出租、出借、转让、分销、发布或者作为礼物供他人使用，不得转授权、出卖、转让本协议或本协议中的权利。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711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3、禁止把作品纳入商标或服务标记。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120000"/>
                </a:lnSpc>
                <a:spcBef>
                  <a:spcPts val="711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2A3360"/>
                  </a:solidFill>
                  <a:effectLst/>
                  <a:uLnTx/>
                  <a:uFillTx/>
                  <a:latin typeface="思源宋体" panose="020F0502020204030204"/>
                  <a:ea typeface="思源宋体"/>
                  <a:cs typeface="+mn-ea"/>
                  <a:sym typeface="+mn-lt"/>
                </a:rPr>
                <a:t>4、禁止用户用下载格式在网上传播作品。或者作品可以让第三方单独付费或共享免费下载、或通过转移电话服务系统传播。</a:t>
              </a:r>
            </a:p>
          </p:txBody>
        </p:sp>
      </p:grp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02621AF-6DA3-4973-A024-233BA9DA9D32}"/>
              </a:ext>
            </a:extLst>
          </p:cNvPr>
          <p:cNvSpPr txBox="1">
            <a:spLocks/>
          </p:cNvSpPr>
          <p:nvPr/>
        </p:nvSpPr>
        <p:spPr>
          <a:xfrm>
            <a:off x="4170756" y="875798"/>
            <a:ext cx="3850487" cy="509003"/>
          </a:xfrm>
          <a:prstGeom prst="rect">
            <a:avLst/>
          </a:prstGeom>
        </p:spPr>
        <p:txBody>
          <a:bodyPr vert="horz" lIns="54181" tIns="27091" rIns="54181" bIns="27091" rtlCol="0" anchor="t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版权声明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61290469"/>
      </p:ext>
    </p:extLst>
  </p:cSld>
  <p:clrMapOvr>
    <a:masterClrMapping/>
  </p:clrMapOvr>
  <p:transition spd="slow" advClick="0" advTm="2000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B64713F5-4317-4F6E-A8AF-E5257996DD95}"/>
              </a:ext>
            </a:extLst>
          </p:cNvPr>
          <p:cNvSpPr>
            <a:spLocks noChangeAspect="1"/>
          </p:cNvSpPr>
          <p:nvPr/>
        </p:nvSpPr>
        <p:spPr>
          <a:xfrm rot="2793837">
            <a:off x="8412655" y="2918960"/>
            <a:ext cx="1595572" cy="1594427"/>
          </a:xfrm>
          <a:prstGeom prst="rect">
            <a:avLst/>
          </a:prstGeom>
          <a:noFill/>
          <a:ln w="12065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95A2EF-D1C0-4EE6-9F94-57589B591E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7730735">
            <a:off x="9361312" y="-3811510"/>
            <a:ext cx="5661376" cy="7774672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A2C3BD0D-9BB6-4576-A059-FD582556BA5D}"/>
              </a:ext>
            </a:extLst>
          </p:cNvPr>
          <p:cNvSpPr>
            <a:spLocks noChangeAspect="1"/>
          </p:cNvSpPr>
          <p:nvPr/>
        </p:nvSpPr>
        <p:spPr>
          <a:xfrm rot="2793837">
            <a:off x="2022422" y="946006"/>
            <a:ext cx="5033103" cy="5029492"/>
          </a:xfrm>
          <a:prstGeom prst="rect">
            <a:avLst/>
          </a:prstGeom>
          <a:noFill/>
          <a:ln w="12065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653855F-62D9-4BCD-A755-9F7D60930220}"/>
              </a:ext>
            </a:extLst>
          </p:cNvPr>
          <p:cNvSpPr>
            <a:spLocks noChangeAspect="1"/>
          </p:cNvSpPr>
          <p:nvPr/>
        </p:nvSpPr>
        <p:spPr>
          <a:xfrm rot="2793837">
            <a:off x="3452356" y="1117455"/>
            <a:ext cx="5033103" cy="5029492"/>
          </a:xfrm>
          <a:prstGeom prst="rect">
            <a:avLst/>
          </a:prstGeom>
          <a:solidFill>
            <a:srgbClr val="FB5F56"/>
          </a:solidFill>
          <a:ln w="1206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isļíḍê">
            <a:extLst>
              <a:ext uri="{FF2B5EF4-FFF2-40B4-BE49-F238E27FC236}">
                <a16:creationId xmlns:a16="http://schemas.microsoft.com/office/drawing/2014/main" id="{0949676A-ACB4-4DF8-8515-19E6E59FD0DE}"/>
              </a:ext>
            </a:extLst>
          </p:cNvPr>
          <p:cNvSpPr txBox="1"/>
          <p:nvPr/>
        </p:nvSpPr>
        <p:spPr>
          <a:xfrm>
            <a:off x="4237475" y="2009569"/>
            <a:ext cx="34606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7200" b="1" i="1" dirty="0">
                <a:ln w="19050">
                  <a:noFill/>
                </a:ln>
                <a:solidFill>
                  <a:schemeClr val="bg1"/>
                </a:solidFill>
                <a:cs typeface="+mn-ea"/>
                <a:sym typeface="+mn-lt"/>
              </a:rPr>
              <a:t>Part 01</a:t>
            </a:r>
            <a:endParaRPr kumimoji="0" lang="zh-CN" altLang="en-US" sz="7200" b="1" i="1" strike="noStrike" kern="1200" cap="none" spc="0" normalizeH="0" baseline="0" noProof="0" dirty="0">
              <a:ln w="19050">
                <a:noFill/>
              </a:ln>
              <a:solidFill>
                <a:schemeClr val="bg1"/>
              </a:solidFill>
              <a:uLnTx/>
              <a:uFillTx/>
              <a:cs typeface="+mn-ea"/>
              <a:sym typeface="+mn-lt"/>
            </a:endParaRPr>
          </a:p>
        </p:txBody>
      </p:sp>
      <p:sp>
        <p:nvSpPr>
          <p:cNvPr id="8" name="íṡ1iḍe">
            <a:extLst>
              <a:ext uri="{FF2B5EF4-FFF2-40B4-BE49-F238E27FC236}">
                <a16:creationId xmlns:a16="http://schemas.microsoft.com/office/drawing/2014/main" id="{FDF88144-7E5E-4C9B-825E-5D6534CF72F4}"/>
              </a:ext>
            </a:extLst>
          </p:cNvPr>
          <p:cNvSpPr txBox="1"/>
          <p:nvPr/>
        </p:nvSpPr>
        <p:spPr>
          <a:xfrm>
            <a:off x="3595584" y="3296767"/>
            <a:ext cx="50874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1A18113-2347-470D-AB7F-68BEF86C6E24}"/>
              </a:ext>
            </a:extLst>
          </p:cNvPr>
          <p:cNvSpPr txBox="1"/>
          <p:nvPr/>
        </p:nvSpPr>
        <p:spPr>
          <a:xfrm>
            <a:off x="3595584" y="4153078"/>
            <a:ext cx="4933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CREATIVE GEOMETRY INTERNET PROJECT REPORT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A424179-D8F2-43FF-A6A8-5F929833B6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7730735">
            <a:off x="-4440217" y="2762461"/>
            <a:ext cx="4910333" cy="674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532795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10" grpId="0" animBg="1"/>
      <p:bldP spid="11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EDE0C87-BB2A-4A6B-9766-31CE059DC70A}"/>
              </a:ext>
            </a:extLst>
          </p:cNvPr>
          <p:cNvSpPr/>
          <p:nvPr/>
        </p:nvSpPr>
        <p:spPr>
          <a:xfrm>
            <a:off x="2928294" y="1359307"/>
            <a:ext cx="7743825" cy="3600450"/>
          </a:xfrm>
          <a:prstGeom prst="rect">
            <a:avLst/>
          </a:prstGeom>
          <a:noFill/>
          <a:ln w="1016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8EF4016-E437-4786-9786-534FD36FFEC6}"/>
              </a:ext>
            </a:extLst>
          </p:cNvPr>
          <p:cNvSpPr txBox="1"/>
          <p:nvPr/>
        </p:nvSpPr>
        <p:spPr>
          <a:xfrm>
            <a:off x="4019285" y="2122352"/>
            <a:ext cx="6039115" cy="4607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rgbClr val="2A3360"/>
                </a:solidFill>
                <a:latin typeface="+mn-lt"/>
                <a:ea typeface="+mn-ea"/>
                <a:sym typeface="+mn-lt"/>
              </a:rPr>
              <a:t>点击输入标题点击输入相关标题。点击输入标题。点击输入标题。点击输入标题点击输入相关标题。点击输入标题。点击输入标题。</a:t>
            </a:r>
            <a:endParaRPr lang="en-US" altLang="zh-CN" dirty="0">
              <a:solidFill>
                <a:srgbClr val="2A3360"/>
              </a:solidFill>
              <a:latin typeface="+mn-lt"/>
              <a:ea typeface="+mn-ea"/>
              <a:sym typeface="+mn-l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FC65CAA-3D06-4BDA-80A2-CAC16ECCDCFE}"/>
              </a:ext>
            </a:extLst>
          </p:cNvPr>
          <p:cNvSpPr txBox="1"/>
          <p:nvPr/>
        </p:nvSpPr>
        <p:spPr>
          <a:xfrm>
            <a:off x="3946133" y="1678878"/>
            <a:ext cx="2578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000" b="1">
                <a:latin typeface="思源黑体 CN Bold" panose="020B0800000000000000" pitchFamily="34" charset="-122"/>
                <a:ea typeface="思源黑体 CN Bold" panose="020B0800000000000000" pitchFamily="34" charset="-122"/>
                <a:cs typeface="+mn-ea"/>
              </a:defRPr>
            </a:lvl1pPr>
          </a:lstStyle>
          <a:p>
            <a:pPr lvl="0">
              <a:lnSpc>
                <a:spcPct val="100000"/>
              </a:lnSpc>
              <a:defRPr/>
            </a:pPr>
            <a:r>
              <a:rPr lang="zh-CN" altLang="en-US" dirty="0">
                <a:solidFill>
                  <a:srgbClr val="2A3360"/>
                </a:solidFill>
                <a:latin typeface="+mn-lt"/>
                <a:ea typeface="+mn-ea"/>
                <a:sym typeface="+mn-lt"/>
              </a:rPr>
              <a:t>请您在此处输入标题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DFDA11E-4496-4288-A0B6-582AFDBE4F03}"/>
              </a:ext>
            </a:extLst>
          </p:cNvPr>
          <p:cNvSpPr txBox="1"/>
          <p:nvPr/>
        </p:nvSpPr>
        <p:spPr>
          <a:xfrm>
            <a:off x="5999169" y="3159532"/>
            <a:ext cx="4046874" cy="11809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rgbClr val="FB5F56"/>
                </a:solidFill>
                <a:latin typeface="+mn-lt"/>
                <a:ea typeface="+mn-ea"/>
                <a:sym typeface="+mn-lt"/>
              </a:rPr>
              <a:t>点击输入标题点击输入相关标题。点击输入标题。点击输入标题。点击输入标题点击输入相关标题。</a:t>
            </a:r>
            <a:endParaRPr lang="en-US" altLang="zh-CN" dirty="0">
              <a:solidFill>
                <a:srgbClr val="FB5F56"/>
              </a:solidFill>
              <a:latin typeface="+mn-lt"/>
              <a:ea typeface="+mn-ea"/>
              <a:sym typeface="+mn-lt"/>
            </a:endParaRPr>
          </a:p>
          <a:p>
            <a:endParaRPr lang="en-US" altLang="zh-CN" dirty="0">
              <a:solidFill>
                <a:srgbClr val="FB5F56"/>
              </a:solidFill>
              <a:latin typeface="+mn-lt"/>
              <a:ea typeface="+mn-ea"/>
              <a:sym typeface="+mn-lt"/>
            </a:endParaRPr>
          </a:p>
          <a:p>
            <a:r>
              <a:rPr lang="zh-CN" altLang="en-US" dirty="0">
                <a:solidFill>
                  <a:srgbClr val="FB5F56"/>
                </a:solidFill>
                <a:latin typeface="+mn-lt"/>
                <a:ea typeface="+mn-ea"/>
                <a:sym typeface="+mn-lt"/>
              </a:rPr>
              <a:t>点击输入标题点击输入相关标题。点击输入标题。点击输入标题。点击输入标题点击输入相关标题。</a:t>
            </a:r>
            <a:endParaRPr lang="en-US" altLang="zh-CN" dirty="0">
              <a:solidFill>
                <a:srgbClr val="FB5F56"/>
              </a:solidFill>
              <a:latin typeface="+mn-lt"/>
              <a:ea typeface="+mn-ea"/>
              <a:sym typeface="+mn-lt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98AA678-93F9-4E25-880E-FCE998AED4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7866" y="3312972"/>
            <a:ext cx="3410007" cy="2273338"/>
          </a:xfrm>
          <a:prstGeom prst="rect">
            <a:avLst/>
          </a:prstGeom>
          <a:ln w="76200">
            <a:solidFill>
              <a:srgbClr val="FB5F56"/>
            </a:solidFill>
          </a:ln>
        </p:spPr>
      </p:pic>
    </p:spTree>
    <p:extLst>
      <p:ext uri="{BB962C8B-B14F-4D97-AF65-F5344CB8AC3E}">
        <p14:creationId xmlns:p14="http://schemas.microsoft.com/office/powerpoint/2010/main" val="3128954208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Rectangle: Rounded Corners 3">
            <a:extLst>
              <a:ext uri="{FF2B5EF4-FFF2-40B4-BE49-F238E27FC236}">
                <a16:creationId xmlns:a16="http://schemas.microsoft.com/office/drawing/2014/main" id="{E12FA6E6-C8B1-4360-B11C-C03A2F026E25}"/>
              </a:ext>
            </a:extLst>
          </p:cNvPr>
          <p:cNvSpPr/>
          <p:nvPr/>
        </p:nvSpPr>
        <p:spPr>
          <a:xfrm>
            <a:off x="6365595" y="3031478"/>
            <a:ext cx="4218965" cy="1207319"/>
          </a:xfrm>
          <a:prstGeom prst="roundRect">
            <a:avLst>
              <a:gd name="adj" fmla="val 10741"/>
            </a:avLst>
          </a:prstGeom>
          <a:solidFill>
            <a:srgbClr val="FB5F5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900">
              <a:solidFill>
                <a:srgbClr val="FF0000"/>
              </a:solidFill>
              <a:cs typeface="+mn-ea"/>
              <a:sym typeface="+mn-lt"/>
            </a:endParaRP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04F88F69-1E17-4592-8D47-195BA2D86797}"/>
              </a:ext>
            </a:extLst>
          </p:cNvPr>
          <p:cNvSpPr/>
          <p:nvPr/>
        </p:nvSpPr>
        <p:spPr>
          <a:xfrm>
            <a:off x="7080611" y="1234661"/>
            <a:ext cx="4218965" cy="1207319"/>
          </a:xfrm>
          <a:prstGeom prst="roundRect">
            <a:avLst>
              <a:gd name="adj" fmla="val 10741"/>
            </a:avLst>
          </a:prstGeom>
          <a:solidFill>
            <a:srgbClr val="2A3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900" dirty="0">
              <a:solidFill>
                <a:srgbClr val="FF0000"/>
              </a:solidFill>
              <a:cs typeface="+mn-ea"/>
              <a:sym typeface="+mn-lt"/>
            </a:endParaRPr>
          </a:p>
        </p:txBody>
      </p:sp>
      <p:sp>
        <p:nvSpPr>
          <p:cNvPr id="9" name="Rectangle: Rounded Corners 5">
            <a:extLst>
              <a:ext uri="{FF2B5EF4-FFF2-40B4-BE49-F238E27FC236}">
                <a16:creationId xmlns:a16="http://schemas.microsoft.com/office/drawing/2014/main" id="{A2F26C8D-D3BB-44CE-9AFB-9BE981A14D67}"/>
              </a:ext>
            </a:extLst>
          </p:cNvPr>
          <p:cNvSpPr/>
          <p:nvPr/>
        </p:nvSpPr>
        <p:spPr>
          <a:xfrm>
            <a:off x="7080611" y="4847330"/>
            <a:ext cx="4218965" cy="1207319"/>
          </a:xfrm>
          <a:prstGeom prst="roundRect">
            <a:avLst>
              <a:gd name="adj" fmla="val 10741"/>
            </a:avLst>
          </a:prstGeom>
          <a:solidFill>
            <a:srgbClr val="2A3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900">
              <a:solidFill>
                <a:srgbClr val="FF0000"/>
              </a:solidFill>
              <a:cs typeface="+mn-ea"/>
              <a:sym typeface="+mn-lt"/>
            </a:endParaRPr>
          </a:p>
        </p:txBody>
      </p:sp>
      <p:grpSp>
        <p:nvGrpSpPr>
          <p:cNvPr id="10" name="Group 6">
            <a:extLst>
              <a:ext uri="{FF2B5EF4-FFF2-40B4-BE49-F238E27FC236}">
                <a16:creationId xmlns:a16="http://schemas.microsoft.com/office/drawing/2014/main" id="{B453442E-682A-4234-ADD9-4732057441CA}"/>
              </a:ext>
            </a:extLst>
          </p:cNvPr>
          <p:cNvGrpSpPr/>
          <p:nvPr/>
        </p:nvGrpSpPr>
        <p:grpSpPr>
          <a:xfrm>
            <a:off x="7414901" y="3127739"/>
            <a:ext cx="2609632" cy="892158"/>
            <a:chOff x="4157371" y="5645089"/>
            <a:chExt cx="5219943" cy="1784542"/>
          </a:xfrm>
        </p:grpSpPr>
        <p:sp>
          <p:nvSpPr>
            <p:cNvPr id="11" name="TextBox 7">
              <a:extLst>
                <a:ext uri="{FF2B5EF4-FFF2-40B4-BE49-F238E27FC236}">
                  <a16:creationId xmlns:a16="http://schemas.microsoft.com/office/drawing/2014/main" id="{4619CE64-3659-4027-BB44-BF16DDC595D5}"/>
                </a:ext>
              </a:extLst>
            </p:cNvPr>
            <p:cNvSpPr txBox="1"/>
            <p:nvPr/>
          </p:nvSpPr>
          <p:spPr>
            <a:xfrm>
              <a:off x="4157371" y="5645089"/>
              <a:ext cx="3558393" cy="8277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输入小标题</a:t>
              </a:r>
              <a:endParaRPr lang="en-US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2" name="TextBox 8">
              <a:extLst>
                <a:ext uri="{FF2B5EF4-FFF2-40B4-BE49-F238E27FC236}">
                  <a16:creationId xmlns:a16="http://schemas.microsoft.com/office/drawing/2014/main" id="{75AA7569-6E03-4574-88C8-E36A8405E004}"/>
                </a:ext>
              </a:extLst>
            </p:cNvPr>
            <p:cNvSpPr txBox="1"/>
            <p:nvPr/>
          </p:nvSpPr>
          <p:spPr>
            <a:xfrm flipH="1">
              <a:off x="4157371" y="6499643"/>
              <a:ext cx="5219943" cy="9299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lvl="0">
                <a:lnSpc>
                  <a:spcPct val="130000"/>
                </a:lnSpc>
                <a:defRPr sz="120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latin typeface="+mn-lt"/>
                  <a:ea typeface="+mn-ea"/>
                  <a:sym typeface="+mn-lt"/>
                </a:rPr>
                <a:t>点击输入标题点击输入相关标题。点击输入标题。点击输入标题。</a:t>
              </a:r>
              <a:endParaRPr lang="en-US" altLang="zh-CN" dirty="0"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13" name="Group 9">
            <a:extLst>
              <a:ext uri="{FF2B5EF4-FFF2-40B4-BE49-F238E27FC236}">
                <a16:creationId xmlns:a16="http://schemas.microsoft.com/office/drawing/2014/main" id="{BBFFA7FA-3576-4DF0-B926-4365471F094D}"/>
              </a:ext>
            </a:extLst>
          </p:cNvPr>
          <p:cNvGrpSpPr/>
          <p:nvPr/>
        </p:nvGrpSpPr>
        <p:grpSpPr>
          <a:xfrm>
            <a:off x="8223687" y="4942192"/>
            <a:ext cx="2594129" cy="892157"/>
            <a:chOff x="4157369" y="5571928"/>
            <a:chExt cx="5188933" cy="1784540"/>
          </a:xfrm>
        </p:grpSpPr>
        <p:sp>
          <p:nvSpPr>
            <p:cNvPr id="14" name="TextBox 10">
              <a:extLst>
                <a:ext uri="{FF2B5EF4-FFF2-40B4-BE49-F238E27FC236}">
                  <a16:creationId xmlns:a16="http://schemas.microsoft.com/office/drawing/2014/main" id="{29896B59-2EBD-42D7-84A4-747B08E0E1C4}"/>
                </a:ext>
              </a:extLst>
            </p:cNvPr>
            <p:cNvSpPr txBox="1"/>
            <p:nvPr/>
          </p:nvSpPr>
          <p:spPr>
            <a:xfrm>
              <a:off x="4157371" y="5571928"/>
              <a:ext cx="4303562" cy="8277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输入小标题</a:t>
              </a:r>
              <a:endParaRPr lang="en-US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4F57AEFA-7A89-4E3D-8599-D7EC6DC1F834}"/>
                </a:ext>
              </a:extLst>
            </p:cNvPr>
            <p:cNvSpPr txBox="1"/>
            <p:nvPr/>
          </p:nvSpPr>
          <p:spPr>
            <a:xfrm flipH="1">
              <a:off x="4157369" y="6426480"/>
              <a:ext cx="5188933" cy="9299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lvl="0">
                <a:lnSpc>
                  <a:spcPct val="130000"/>
                </a:lnSpc>
                <a:defRPr sz="120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latin typeface="+mn-lt"/>
                  <a:ea typeface="+mn-ea"/>
                  <a:sym typeface="+mn-lt"/>
                </a:rPr>
                <a:t>点击输入标题点击输入相关标题。点击输入标题。点击输入标题。</a:t>
              </a:r>
              <a:endParaRPr lang="en-US" altLang="zh-CN" dirty="0"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16" name="Group 12">
            <a:extLst>
              <a:ext uri="{FF2B5EF4-FFF2-40B4-BE49-F238E27FC236}">
                <a16:creationId xmlns:a16="http://schemas.microsoft.com/office/drawing/2014/main" id="{20A2073F-2980-4DE1-A766-5CD31E325416}"/>
              </a:ext>
            </a:extLst>
          </p:cNvPr>
          <p:cNvGrpSpPr/>
          <p:nvPr/>
        </p:nvGrpSpPr>
        <p:grpSpPr>
          <a:xfrm>
            <a:off x="8223688" y="1329523"/>
            <a:ext cx="2594128" cy="892159"/>
            <a:chOff x="4157371" y="5571924"/>
            <a:chExt cx="5188931" cy="1784544"/>
          </a:xfrm>
        </p:grpSpPr>
        <p:sp>
          <p:nvSpPr>
            <p:cNvPr id="17" name="TextBox 13">
              <a:extLst>
                <a:ext uri="{FF2B5EF4-FFF2-40B4-BE49-F238E27FC236}">
                  <a16:creationId xmlns:a16="http://schemas.microsoft.com/office/drawing/2014/main" id="{4434DB44-9575-4061-AA9E-2A304D9ABCBE}"/>
                </a:ext>
              </a:extLst>
            </p:cNvPr>
            <p:cNvSpPr txBox="1"/>
            <p:nvPr/>
          </p:nvSpPr>
          <p:spPr>
            <a:xfrm>
              <a:off x="4157373" y="5571924"/>
              <a:ext cx="3602157" cy="8277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输入小标题</a:t>
              </a:r>
              <a:endParaRPr lang="en-US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TextBox 14">
              <a:extLst>
                <a:ext uri="{FF2B5EF4-FFF2-40B4-BE49-F238E27FC236}">
                  <a16:creationId xmlns:a16="http://schemas.microsoft.com/office/drawing/2014/main" id="{903F4532-0E71-4FC6-B570-F3CFC2DF272F}"/>
                </a:ext>
              </a:extLst>
            </p:cNvPr>
            <p:cNvSpPr txBox="1"/>
            <p:nvPr/>
          </p:nvSpPr>
          <p:spPr>
            <a:xfrm flipH="1">
              <a:off x="4157371" y="6426480"/>
              <a:ext cx="5188931" cy="9299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lvl="0">
                <a:lnSpc>
                  <a:spcPct val="130000"/>
                </a:lnSpc>
                <a:defRPr sz="120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latin typeface="+mn-lt"/>
                  <a:ea typeface="+mn-ea"/>
                  <a:sym typeface="+mn-lt"/>
                </a:rPr>
                <a:t>点击输入标题点击输入相关标题。点击输入标题。点击输入标题。</a:t>
              </a:r>
              <a:endParaRPr lang="en-US" altLang="zh-CN" dirty="0">
                <a:solidFill>
                  <a:schemeClr val="bg1"/>
                </a:solidFill>
                <a:latin typeface="+mn-lt"/>
                <a:ea typeface="+mn-ea"/>
                <a:sym typeface="+mn-lt"/>
              </a:endParaRPr>
            </a:p>
          </p:txBody>
        </p:sp>
      </p:grpSp>
      <p:sp>
        <p:nvSpPr>
          <p:cNvPr id="19" name="TextBox 19">
            <a:extLst>
              <a:ext uri="{FF2B5EF4-FFF2-40B4-BE49-F238E27FC236}">
                <a16:creationId xmlns:a16="http://schemas.microsoft.com/office/drawing/2014/main" id="{69D1CD31-6437-4037-81E2-F6B641D0DBC8}"/>
              </a:ext>
            </a:extLst>
          </p:cNvPr>
          <p:cNvSpPr txBox="1"/>
          <p:nvPr/>
        </p:nvSpPr>
        <p:spPr>
          <a:xfrm>
            <a:off x="1233016" y="1141368"/>
            <a:ext cx="1049967" cy="3307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rgbClr val="2A3360"/>
                </a:solidFill>
                <a:cs typeface="+mn-ea"/>
                <a:sym typeface="+mn-lt"/>
              </a:rPr>
              <a:t>输入关键字</a:t>
            </a:r>
            <a:endParaRPr lang="en-US" altLang="en-US" sz="1600" b="1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D13A88F7-15E7-4C7F-9855-C559F8D1106B}"/>
              </a:ext>
            </a:extLst>
          </p:cNvPr>
          <p:cNvSpPr txBox="1"/>
          <p:nvPr/>
        </p:nvSpPr>
        <p:spPr>
          <a:xfrm>
            <a:off x="1233015" y="1642785"/>
            <a:ext cx="3154710" cy="4138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请您在此处输入标题及命题</a:t>
            </a:r>
            <a:endParaRPr lang="en-US" altLang="en-US" sz="2000" b="1" dirty="0">
              <a:solidFill>
                <a:srgbClr val="2A3360"/>
              </a:solidFill>
              <a:cs typeface="+mn-ea"/>
              <a:sym typeface="+mn-lt"/>
            </a:endParaRPr>
          </a:p>
        </p:txBody>
      </p:sp>
      <p:sp>
        <p:nvSpPr>
          <p:cNvPr id="21" name="Rectangle 21">
            <a:extLst>
              <a:ext uri="{FF2B5EF4-FFF2-40B4-BE49-F238E27FC236}">
                <a16:creationId xmlns:a16="http://schemas.microsoft.com/office/drawing/2014/main" id="{7DB651E3-D689-447A-BB44-A968FFA1FB61}"/>
              </a:ext>
            </a:extLst>
          </p:cNvPr>
          <p:cNvSpPr/>
          <p:nvPr/>
        </p:nvSpPr>
        <p:spPr>
          <a:xfrm>
            <a:off x="1233015" y="2293698"/>
            <a:ext cx="1123804" cy="22857"/>
          </a:xfrm>
          <a:prstGeom prst="rect">
            <a:avLst/>
          </a:prstGeom>
          <a:solidFill>
            <a:srgbClr val="2A3360"/>
          </a:solidFill>
          <a:ln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900">
              <a:solidFill>
                <a:srgbClr val="FF0000"/>
              </a:solidFill>
              <a:cs typeface="+mn-ea"/>
              <a:sym typeface="+mn-lt"/>
            </a:endParaRPr>
          </a:p>
        </p:txBody>
      </p:sp>
      <p:grpSp>
        <p:nvGrpSpPr>
          <p:cNvPr id="22" name="Group 22">
            <a:extLst>
              <a:ext uri="{FF2B5EF4-FFF2-40B4-BE49-F238E27FC236}">
                <a16:creationId xmlns:a16="http://schemas.microsoft.com/office/drawing/2014/main" id="{084C97FD-F1DC-4594-8BB9-D65BEABBA6A7}"/>
              </a:ext>
            </a:extLst>
          </p:cNvPr>
          <p:cNvGrpSpPr/>
          <p:nvPr/>
        </p:nvGrpSpPr>
        <p:grpSpPr>
          <a:xfrm>
            <a:off x="1732069" y="2545814"/>
            <a:ext cx="3453022" cy="836877"/>
            <a:chOff x="15216278" y="6735194"/>
            <a:chExt cx="6906943" cy="1673966"/>
          </a:xfrm>
        </p:grpSpPr>
        <p:sp>
          <p:nvSpPr>
            <p:cNvPr id="23" name="TextBox 28">
              <a:extLst>
                <a:ext uri="{FF2B5EF4-FFF2-40B4-BE49-F238E27FC236}">
                  <a16:creationId xmlns:a16="http://schemas.microsoft.com/office/drawing/2014/main" id="{6687E07E-1556-4352-AB4F-81B3B2E5E3A1}"/>
                </a:ext>
              </a:extLst>
            </p:cNvPr>
            <p:cNvSpPr txBox="1"/>
            <p:nvPr/>
          </p:nvSpPr>
          <p:spPr>
            <a:xfrm flipH="1">
              <a:off x="15216278" y="7479172"/>
              <a:ext cx="6906943" cy="9299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2A3360"/>
                  </a:solidFill>
                  <a:cs typeface="+mn-ea"/>
                  <a:sym typeface="+mn-lt"/>
                </a:rPr>
                <a:t>点击输入标题点击输入相关标题。点击输入标题。点击输入标题。</a:t>
              </a:r>
              <a:endParaRPr lang="en-US" altLang="zh-CN" sz="1400" dirty="0">
                <a:solidFill>
                  <a:srgbClr val="2A3360"/>
                </a:solidFill>
                <a:cs typeface="+mn-ea"/>
                <a:sym typeface="+mn-lt"/>
              </a:endParaRPr>
            </a:p>
          </p:txBody>
        </p:sp>
        <p:sp>
          <p:nvSpPr>
            <p:cNvPr id="24" name="TextBox 29">
              <a:extLst>
                <a:ext uri="{FF2B5EF4-FFF2-40B4-BE49-F238E27FC236}">
                  <a16:creationId xmlns:a16="http://schemas.microsoft.com/office/drawing/2014/main" id="{DC10D4A4-4C52-4054-93D1-748C2493E4A1}"/>
                </a:ext>
              </a:extLst>
            </p:cNvPr>
            <p:cNvSpPr txBox="1"/>
            <p:nvPr/>
          </p:nvSpPr>
          <p:spPr>
            <a:xfrm>
              <a:off x="15216278" y="6735194"/>
              <a:ext cx="2629266" cy="6156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lvl="0">
                <a:defRPr/>
              </a:pPr>
              <a:r>
                <a:rPr lang="zh-CN" altLang="en-US" sz="2000" b="1" dirty="0">
                  <a:solidFill>
                    <a:srgbClr val="2A3360"/>
                  </a:solidFill>
                  <a:cs typeface="+mn-ea"/>
                  <a:sym typeface="+mn-lt"/>
                </a:rPr>
                <a:t>输入小标题</a:t>
              </a:r>
            </a:p>
          </p:txBody>
        </p:sp>
      </p:grpSp>
      <p:grpSp>
        <p:nvGrpSpPr>
          <p:cNvPr id="25" name="Group 23">
            <a:extLst>
              <a:ext uri="{FF2B5EF4-FFF2-40B4-BE49-F238E27FC236}">
                <a16:creationId xmlns:a16="http://schemas.microsoft.com/office/drawing/2014/main" id="{3CD94699-B593-4D57-B5FB-FB864D0274AF}"/>
              </a:ext>
            </a:extLst>
          </p:cNvPr>
          <p:cNvGrpSpPr/>
          <p:nvPr/>
        </p:nvGrpSpPr>
        <p:grpSpPr>
          <a:xfrm>
            <a:off x="1732069" y="3589871"/>
            <a:ext cx="3453022" cy="836877"/>
            <a:chOff x="15216278" y="6735194"/>
            <a:chExt cx="6906943" cy="1673966"/>
          </a:xfrm>
        </p:grpSpPr>
        <p:sp>
          <p:nvSpPr>
            <p:cNvPr id="26" name="TextBox 26">
              <a:extLst>
                <a:ext uri="{FF2B5EF4-FFF2-40B4-BE49-F238E27FC236}">
                  <a16:creationId xmlns:a16="http://schemas.microsoft.com/office/drawing/2014/main" id="{A494115D-B5D6-43D3-B8D0-339359829770}"/>
                </a:ext>
              </a:extLst>
            </p:cNvPr>
            <p:cNvSpPr txBox="1"/>
            <p:nvPr/>
          </p:nvSpPr>
          <p:spPr>
            <a:xfrm flipH="1">
              <a:off x="15216278" y="7479172"/>
              <a:ext cx="6906943" cy="9299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lvl="0">
                <a:lnSpc>
                  <a:spcPct val="130000"/>
                </a:lnSpc>
                <a:defRPr sz="120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olidFill>
                    <a:srgbClr val="FB5F56"/>
                  </a:solidFill>
                  <a:latin typeface="+mn-lt"/>
                  <a:ea typeface="+mn-ea"/>
                  <a:sym typeface="+mn-lt"/>
                </a:rPr>
                <a:t>点击输入标题点击输入相关标题。点击输入标题。点击输入标题。</a:t>
              </a:r>
              <a:endParaRPr lang="en-US" altLang="zh-CN" dirty="0">
                <a:solidFill>
                  <a:srgbClr val="FB5F56"/>
                </a:solidFill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27" name="TextBox 27">
              <a:extLst>
                <a:ext uri="{FF2B5EF4-FFF2-40B4-BE49-F238E27FC236}">
                  <a16:creationId xmlns:a16="http://schemas.microsoft.com/office/drawing/2014/main" id="{FD91182D-7AD5-4F1B-9883-1ED93CB42939}"/>
                </a:ext>
              </a:extLst>
            </p:cNvPr>
            <p:cNvSpPr txBox="1"/>
            <p:nvPr/>
          </p:nvSpPr>
          <p:spPr>
            <a:xfrm>
              <a:off x="15216278" y="6735194"/>
              <a:ext cx="2629266" cy="6156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defRPr/>
              </a:pPr>
              <a:r>
                <a:rPr lang="zh-CN" altLang="en-US" sz="2000" b="1" dirty="0">
                  <a:solidFill>
                    <a:srgbClr val="FB5F56"/>
                  </a:solidFill>
                  <a:cs typeface="+mn-ea"/>
                  <a:sym typeface="+mn-lt"/>
                </a:rPr>
                <a:t>输入小标题</a:t>
              </a:r>
            </a:p>
          </p:txBody>
        </p:sp>
      </p:grpSp>
      <p:sp>
        <p:nvSpPr>
          <p:cNvPr id="28" name="Oval 24">
            <a:extLst>
              <a:ext uri="{FF2B5EF4-FFF2-40B4-BE49-F238E27FC236}">
                <a16:creationId xmlns:a16="http://schemas.microsoft.com/office/drawing/2014/main" id="{31EC350F-D5F0-49C5-8710-E372128BF298}"/>
              </a:ext>
            </a:extLst>
          </p:cNvPr>
          <p:cNvSpPr/>
          <p:nvPr/>
        </p:nvSpPr>
        <p:spPr>
          <a:xfrm>
            <a:off x="1233016" y="2930162"/>
            <a:ext cx="163384" cy="163384"/>
          </a:xfrm>
          <a:prstGeom prst="ellipse">
            <a:avLst/>
          </a:prstGeom>
          <a:solidFill>
            <a:srgbClr val="2A3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900">
              <a:solidFill>
                <a:srgbClr val="FF0000"/>
              </a:solidFill>
              <a:cs typeface="+mn-ea"/>
              <a:sym typeface="+mn-lt"/>
            </a:endParaRPr>
          </a:p>
        </p:txBody>
      </p:sp>
      <p:sp>
        <p:nvSpPr>
          <p:cNvPr id="29" name="Oval 25">
            <a:extLst>
              <a:ext uri="{FF2B5EF4-FFF2-40B4-BE49-F238E27FC236}">
                <a16:creationId xmlns:a16="http://schemas.microsoft.com/office/drawing/2014/main" id="{9A9F691C-D4EC-4634-B3DE-5ACCC392A65F}"/>
              </a:ext>
            </a:extLst>
          </p:cNvPr>
          <p:cNvSpPr/>
          <p:nvPr/>
        </p:nvSpPr>
        <p:spPr>
          <a:xfrm>
            <a:off x="1233016" y="3974219"/>
            <a:ext cx="163384" cy="163384"/>
          </a:xfrm>
          <a:prstGeom prst="ellipse">
            <a:avLst/>
          </a:prstGeom>
          <a:solidFill>
            <a:srgbClr val="FB5F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900">
              <a:solidFill>
                <a:srgbClr val="FF0000"/>
              </a:solidFill>
              <a:cs typeface="+mn-ea"/>
              <a:sym typeface="+mn-lt"/>
            </a:endParaRPr>
          </a:p>
        </p:txBody>
      </p:sp>
      <p:grpSp>
        <p:nvGrpSpPr>
          <p:cNvPr id="30" name="Group 23">
            <a:extLst>
              <a:ext uri="{FF2B5EF4-FFF2-40B4-BE49-F238E27FC236}">
                <a16:creationId xmlns:a16="http://schemas.microsoft.com/office/drawing/2014/main" id="{7D36C60A-2BE4-4FC8-94D4-4270D0B6BE4C}"/>
              </a:ext>
            </a:extLst>
          </p:cNvPr>
          <p:cNvGrpSpPr/>
          <p:nvPr/>
        </p:nvGrpSpPr>
        <p:grpSpPr>
          <a:xfrm>
            <a:off x="1726057" y="4569636"/>
            <a:ext cx="3453022" cy="836877"/>
            <a:chOff x="15216278" y="6735194"/>
            <a:chExt cx="6906943" cy="1673966"/>
          </a:xfrm>
        </p:grpSpPr>
        <p:sp>
          <p:nvSpPr>
            <p:cNvPr id="31" name="TextBox 26">
              <a:extLst>
                <a:ext uri="{FF2B5EF4-FFF2-40B4-BE49-F238E27FC236}">
                  <a16:creationId xmlns:a16="http://schemas.microsoft.com/office/drawing/2014/main" id="{EFB56134-7FA5-42FF-98D1-662BF6F98616}"/>
                </a:ext>
              </a:extLst>
            </p:cNvPr>
            <p:cNvSpPr txBox="1"/>
            <p:nvPr/>
          </p:nvSpPr>
          <p:spPr>
            <a:xfrm flipH="1">
              <a:off x="15216278" y="7479172"/>
              <a:ext cx="6906943" cy="9299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lvl="0">
                <a:lnSpc>
                  <a:spcPct val="130000"/>
                </a:lnSpc>
                <a:defRPr sz="120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olidFill>
                    <a:srgbClr val="2A3360"/>
                  </a:solidFill>
                  <a:latin typeface="+mn-lt"/>
                  <a:ea typeface="+mn-ea"/>
                  <a:sym typeface="+mn-lt"/>
                </a:rPr>
                <a:t>点击输入标题点击输入相关标题。点击输入标题。点击输入标题。</a:t>
              </a:r>
              <a:endParaRPr lang="en-US" altLang="zh-CN" dirty="0">
                <a:solidFill>
                  <a:srgbClr val="2A3360"/>
                </a:solidFill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32" name="TextBox 27">
              <a:extLst>
                <a:ext uri="{FF2B5EF4-FFF2-40B4-BE49-F238E27FC236}">
                  <a16:creationId xmlns:a16="http://schemas.microsoft.com/office/drawing/2014/main" id="{98CF17DF-04C5-440B-94D1-BBB3E2861AB1}"/>
                </a:ext>
              </a:extLst>
            </p:cNvPr>
            <p:cNvSpPr txBox="1"/>
            <p:nvPr/>
          </p:nvSpPr>
          <p:spPr>
            <a:xfrm>
              <a:off x="15216278" y="6735194"/>
              <a:ext cx="2629266" cy="6156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lvl="0">
                <a:defRPr/>
              </a:pPr>
              <a:r>
                <a:rPr lang="zh-CN" altLang="en-US" sz="2000" b="1" dirty="0">
                  <a:solidFill>
                    <a:srgbClr val="2A3360"/>
                  </a:solidFill>
                  <a:cs typeface="+mn-ea"/>
                  <a:sym typeface="+mn-lt"/>
                </a:rPr>
                <a:t>输入小标题</a:t>
              </a:r>
            </a:p>
          </p:txBody>
        </p:sp>
      </p:grpSp>
      <p:sp>
        <p:nvSpPr>
          <p:cNvPr id="33" name="Oval 25">
            <a:extLst>
              <a:ext uri="{FF2B5EF4-FFF2-40B4-BE49-F238E27FC236}">
                <a16:creationId xmlns:a16="http://schemas.microsoft.com/office/drawing/2014/main" id="{ED971088-D3D7-420B-B115-5422271A7D91}"/>
              </a:ext>
            </a:extLst>
          </p:cNvPr>
          <p:cNvSpPr/>
          <p:nvPr/>
        </p:nvSpPr>
        <p:spPr>
          <a:xfrm>
            <a:off x="1227004" y="4953984"/>
            <a:ext cx="163384" cy="163384"/>
          </a:xfrm>
          <a:prstGeom prst="ellipse">
            <a:avLst/>
          </a:prstGeom>
          <a:solidFill>
            <a:srgbClr val="2A3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900">
              <a:solidFill>
                <a:srgbClr val="FF0000"/>
              </a:solidFill>
              <a:cs typeface="+mn-ea"/>
              <a:sym typeface="+mn-lt"/>
            </a:endParaRPr>
          </a:p>
        </p:txBody>
      </p:sp>
      <p:sp>
        <p:nvSpPr>
          <p:cNvPr id="34" name="4">
            <a:extLst>
              <a:ext uri="{FF2B5EF4-FFF2-40B4-BE49-F238E27FC236}">
                <a16:creationId xmlns:a16="http://schemas.microsoft.com/office/drawing/2014/main" id="{36BC39F1-69B7-48BD-B86B-0E7E3DFF5306}"/>
              </a:ext>
            </a:extLst>
          </p:cNvPr>
          <p:cNvSpPr/>
          <p:nvPr/>
        </p:nvSpPr>
        <p:spPr>
          <a:xfrm>
            <a:off x="7347307" y="1556706"/>
            <a:ext cx="609685" cy="563227"/>
          </a:xfrm>
          <a:custGeom>
            <a:avLst/>
            <a:gdLst>
              <a:gd name="connsiteX0" fmla="*/ 584891 w 608415"/>
              <a:gd name="connsiteY0" fmla="*/ 441972 h 562054"/>
              <a:gd name="connsiteX1" fmla="*/ 593784 w 608415"/>
              <a:gd name="connsiteY1" fmla="*/ 441972 h 562054"/>
              <a:gd name="connsiteX2" fmla="*/ 593784 w 608415"/>
              <a:gd name="connsiteY2" fmla="*/ 450850 h 562054"/>
              <a:gd name="connsiteX3" fmla="*/ 546068 w 608415"/>
              <a:gd name="connsiteY3" fmla="*/ 498597 h 562054"/>
              <a:gd name="connsiteX4" fmla="*/ 526223 w 608415"/>
              <a:gd name="connsiteY4" fmla="*/ 507366 h 562054"/>
              <a:gd name="connsiteX5" fmla="*/ 505293 w 608415"/>
              <a:gd name="connsiteY5" fmla="*/ 498597 h 562054"/>
              <a:gd name="connsiteX6" fmla="*/ 473518 w 608415"/>
              <a:gd name="connsiteY6" fmla="*/ 466766 h 562054"/>
              <a:gd name="connsiteX7" fmla="*/ 473518 w 608415"/>
              <a:gd name="connsiteY7" fmla="*/ 457888 h 562054"/>
              <a:gd name="connsiteX8" fmla="*/ 482411 w 608415"/>
              <a:gd name="connsiteY8" fmla="*/ 457888 h 562054"/>
              <a:gd name="connsiteX9" fmla="*/ 514294 w 608415"/>
              <a:gd name="connsiteY9" fmla="*/ 489610 h 562054"/>
              <a:gd name="connsiteX10" fmla="*/ 537175 w 608415"/>
              <a:gd name="connsiteY10" fmla="*/ 489610 h 562054"/>
              <a:gd name="connsiteX11" fmla="*/ 523403 w 608415"/>
              <a:gd name="connsiteY11" fmla="*/ 392132 h 562054"/>
              <a:gd name="connsiteX12" fmla="*/ 529692 w 608415"/>
              <a:gd name="connsiteY12" fmla="*/ 398413 h 562054"/>
              <a:gd name="connsiteX13" fmla="*/ 523403 w 608415"/>
              <a:gd name="connsiteY13" fmla="*/ 404694 h 562054"/>
              <a:gd name="connsiteX14" fmla="*/ 450969 w 608415"/>
              <a:gd name="connsiteY14" fmla="*/ 477039 h 562054"/>
              <a:gd name="connsiteX15" fmla="*/ 523403 w 608415"/>
              <a:gd name="connsiteY15" fmla="*/ 549383 h 562054"/>
              <a:gd name="connsiteX16" fmla="*/ 595837 w 608415"/>
              <a:gd name="connsiteY16" fmla="*/ 477039 h 562054"/>
              <a:gd name="connsiteX17" fmla="*/ 602126 w 608415"/>
              <a:gd name="connsiteY17" fmla="*/ 470758 h 562054"/>
              <a:gd name="connsiteX18" fmla="*/ 608415 w 608415"/>
              <a:gd name="connsiteY18" fmla="*/ 477039 h 562054"/>
              <a:gd name="connsiteX19" fmla="*/ 523403 w 608415"/>
              <a:gd name="connsiteY19" fmla="*/ 562054 h 562054"/>
              <a:gd name="connsiteX20" fmla="*/ 438282 w 608415"/>
              <a:gd name="connsiteY20" fmla="*/ 477039 h 562054"/>
              <a:gd name="connsiteX21" fmla="*/ 523403 w 608415"/>
              <a:gd name="connsiteY21" fmla="*/ 392132 h 562054"/>
              <a:gd name="connsiteX22" fmla="*/ 131219 w 608415"/>
              <a:gd name="connsiteY22" fmla="*/ 0 h 562054"/>
              <a:gd name="connsiteX23" fmla="*/ 456350 w 608415"/>
              <a:gd name="connsiteY23" fmla="*/ 0 h 562054"/>
              <a:gd name="connsiteX24" fmla="*/ 507647 w 608415"/>
              <a:gd name="connsiteY24" fmla="*/ 51333 h 562054"/>
              <a:gd name="connsiteX25" fmla="*/ 507647 w 608415"/>
              <a:gd name="connsiteY25" fmla="*/ 347200 h 562054"/>
              <a:gd name="connsiteX26" fmla="*/ 501357 w 608415"/>
              <a:gd name="connsiteY26" fmla="*/ 353482 h 562054"/>
              <a:gd name="connsiteX27" fmla="*/ 495067 w 608415"/>
              <a:gd name="connsiteY27" fmla="*/ 347200 h 562054"/>
              <a:gd name="connsiteX28" fmla="*/ 495067 w 608415"/>
              <a:gd name="connsiteY28" fmla="*/ 51333 h 562054"/>
              <a:gd name="connsiteX29" fmla="*/ 456350 w 608415"/>
              <a:gd name="connsiteY29" fmla="*/ 12671 h 562054"/>
              <a:gd name="connsiteX30" fmla="*/ 131219 w 608415"/>
              <a:gd name="connsiteY30" fmla="*/ 12671 h 562054"/>
              <a:gd name="connsiteX31" fmla="*/ 102589 w 608415"/>
              <a:gd name="connsiteY31" fmla="*/ 41261 h 562054"/>
              <a:gd name="connsiteX32" fmla="*/ 102589 w 608415"/>
              <a:gd name="connsiteY32" fmla="*/ 76241 h 562054"/>
              <a:gd name="connsiteX33" fmla="*/ 131219 w 608415"/>
              <a:gd name="connsiteY33" fmla="*/ 104940 h 562054"/>
              <a:gd name="connsiteX34" fmla="*/ 376315 w 608415"/>
              <a:gd name="connsiteY34" fmla="*/ 104940 h 562054"/>
              <a:gd name="connsiteX35" fmla="*/ 417634 w 608415"/>
              <a:gd name="connsiteY35" fmla="*/ 146201 h 562054"/>
              <a:gd name="connsiteX36" fmla="*/ 417634 w 608415"/>
              <a:gd name="connsiteY36" fmla="*/ 181181 h 562054"/>
              <a:gd name="connsiteX37" fmla="*/ 376315 w 608415"/>
              <a:gd name="connsiteY37" fmla="*/ 222442 h 562054"/>
              <a:gd name="connsiteX38" fmla="*/ 131219 w 608415"/>
              <a:gd name="connsiteY38" fmla="*/ 222442 h 562054"/>
              <a:gd name="connsiteX39" fmla="*/ 102589 w 608415"/>
              <a:gd name="connsiteY39" fmla="*/ 251033 h 562054"/>
              <a:gd name="connsiteX40" fmla="*/ 102589 w 608415"/>
              <a:gd name="connsiteY40" fmla="*/ 286013 h 562054"/>
              <a:gd name="connsiteX41" fmla="*/ 131219 w 608415"/>
              <a:gd name="connsiteY41" fmla="*/ 314711 h 562054"/>
              <a:gd name="connsiteX42" fmla="*/ 386292 w 608415"/>
              <a:gd name="connsiteY42" fmla="*/ 314711 h 562054"/>
              <a:gd name="connsiteX43" fmla="*/ 427611 w 608415"/>
              <a:gd name="connsiteY43" fmla="*/ 355973 h 562054"/>
              <a:gd name="connsiteX44" fmla="*/ 427611 w 608415"/>
              <a:gd name="connsiteY44" fmla="*/ 390953 h 562054"/>
              <a:gd name="connsiteX45" fmla="*/ 386292 w 608415"/>
              <a:gd name="connsiteY45" fmla="*/ 432214 h 562054"/>
              <a:gd name="connsiteX46" fmla="*/ 96190 w 608415"/>
              <a:gd name="connsiteY46" fmla="*/ 432214 h 562054"/>
              <a:gd name="connsiteX47" fmla="*/ 89900 w 608415"/>
              <a:gd name="connsiteY47" fmla="*/ 425933 h 562054"/>
              <a:gd name="connsiteX48" fmla="*/ 96190 w 608415"/>
              <a:gd name="connsiteY48" fmla="*/ 419543 h 562054"/>
              <a:gd name="connsiteX49" fmla="*/ 386292 w 608415"/>
              <a:gd name="connsiteY49" fmla="*/ 419543 h 562054"/>
              <a:gd name="connsiteX50" fmla="*/ 415031 w 608415"/>
              <a:gd name="connsiteY50" fmla="*/ 390953 h 562054"/>
              <a:gd name="connsiteX51" fmla="*/ 415031 w 608415"/>
              <a:gd name="connsiteY51" fmla="*/ 355973 h 562054"/>
              <a:gd name="connsiteX52" fmla="*/ 386292 w 608415"/>
              <a:gd name="connsiteY52" fmla="*/ 327274 h 562054"/>
              <a:gd name="connsiteX53" fmla="*/ 131219 w 608415"/>
              <a:gd name="connsiteY53" fmla="*/ 327274 h 562054"/>
              <a:gd name="connsiteX54" fmla="*/ 89900 w 608415"/>
              <a:gd name="connsiteY54" fmla="*/ 286013 h 562054"/>
              <a:gd name="connsiteX55" fmla="*/ 89900 w 608415"/>
              <a:gd name="connsiteY55" fmla="*/ 251033 h 562054"/>
              <a:gd name="connsiteX56" fmla="*/ 131219 w 608415"/>
              <a:gd name="connsiteY56" fmla="*/ 209771 h 562054"/>
              <a:gd name="connsiteX57" fmla="*/ 376315 w 608415"/>
              <a:gd name="connsiteY57" fmla="*/ 209771 h 562054"/>
              <a:gd name="connsiteX58" fmla="*/ 404945 w 608415"/>
              <a:gd name="connsiteY58" fmla="*/ 181181 h 562054"/>
              <a:gd name="connsiteX59" fmla="*/ 404945 w 608415"/>
              <a:gd name="connsiteY59" fmla="*/ 146201 h 562054"/>
              <a:gd name="connsiteX60" fmla="*/ 376315 w 608415"/>
              <a:gd name="connsiteY60" fmla="*/ 117502 h 562054"/>
              <a:gd name="connsiteX61" fmla="*/ 131219 w 608415"/>
              <a:gd name="connsiteY61" fmla="*/ 117502 h 562054"/>
              <a:gd name="connsiteX62" fmla="*/ 89900 w 608415"/>
              <a:gd name="connsiteY62" fmla="*/ 76241 h 562054"/>
              <a:gd name="connsiteX63" fmla="*/ 89900 w 608415"/>
              <a:gd name="connsiteY63" fmla="*/ 41261 h 562054"/>
              <a:gd name="connsiteX64" fmla="*/ 131219 w 608415"/>
              <a:gd name="connsiteY64" fmla="*/ 0 h 562054"/>
              <a:gd name="connsiteX65" fmla="*/ 51300 w 608415"/>
              <a:gd name="connsiteY65" fmla="*/ 0 h 562054"/>
              <a:gd name="connsiteX66" fmla="*/ 65290 w 608415"/>
              <a:gd name="connsiteY66" fmla="*/ 0 h 562054"/>
              <a:gd name="connsiteX67" fmla="*/ 71581 w 608415"/>
              <a:gd name="connsiteY67" fmla="*/ 6389 h 562054"/>
              <a:gd name="connsiteX68" fmla="*/ 65290 w 608415"/>
              <a:gd name="connsiteY68" fmla="*/ 12671 h 562054"/>
              <a:gd name="connsiteX69" fmla="*/ 51300 w 608415"/>
              <a:gd name="connsiteY69" fmla="*/ 12671 h 562054"/>
              <a:gd name="connsiteX70" fmla="*/ 12689 w 608415"/>
              <a:gd name="connsiteY70" fmla="*/ 51333 h 562054"/>
              <a:gd name="connsiteX71" fmla="*/ 12689 w 608415"/>
              <a:gd name="connsiteY71" fmla="*/ 500771 h 562054"/>
              <a:gd name="connsiteX72" fmla="*/ 51300 w 608415"/>
              <a:gd name="connsiteY72" fmla="*/ 539433 h 562054"/>
              <a:gd name="connsiteX73" fmla="*/ 419290 w 608415"/>
              <a:gd name="connsiteY73" fmla="*/ 539433 h 562054"/>
              <a:gd name="connsiteX74" fmla="*/ 425580 w 608415"/>
              <a:gd name="connsiteY74" fmla="*/ 545715 h 562054"/>
              <a:gd name="connsiteX75" fmla="*/ 419290 w 608415"/>
              <a:gd name="connsiteY75" fmla="*/ 552104 h 562054"/>
              <a:gd name="connsiteX76" fmla="*/ 51300 w 608415"/>
              <a:gd name="connsiteY76" fmla="*/ 552104 h 562054"/>
              <a:gd name="connsiteX77" fmla="*/ 0 w 608415"/>
              <a:gd name="connsiteY77" fmla="*/ 500771 h 562054"/>
              <a:gd name="connsiteX78" fmla="*/ 0 w 608415"/>
              <a:gd name="connsiteY78" fmla="*/ 51333 h 562054"/>
              <a:gd name="connsiteX79" fmla="*/ 51300 w 608415"/>
              <a:gd name="connsiteY79" fmla="*/ 0 h 56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608415" h="562054">
                <a:moveTo>
                  <a:pt x="584891" y="441972"/>
                </a:moveTo>
                <a:cubicBezTo>
                  <a:pt x="587386" y="439482"/>
                  <a:pt x="591398" y="439482"/>
                  <a:pt x="593784" y="441972"/>
                </a:cubicBezTo>
                <a:cubicBezTo>
                  <a:pt x="596278" y="444463"/>
                  <a:pt x="596278" y="448468"/>
                  <a:pt x="593784" y="450850"/>
                </a:cubicBezTo>
                <a:lnTo>
                  <a:pt x="546068" y="498597"/>
                </a:lnTo>
                <a:cubicBezTo>
                  <a:pt x="539670" y="504984"/>
                  <a:pt x="532729" y="507366"/>
                  <a:pt x="526223" y="507366"/>
                </a:cubicBezTo>
                <a:cubicBezTo>
                  <a:pt x="517655" y="507366"/>
                  <a:pt x="509956" y="503252"/>
                  <a:pt x="505293" y="498597"/>
                </a:cubicBezTo>
                <a:lnTo>
                  <a:pt x="473518" y="466766"/>
                </a:lnTo>
                <a:cubicBezTo>
                  <a:pt x="471024" y="464276"/>
                  <a:pt x="471024" y="460270"/>
                  <a:pt x="473518" y="457888"/>
                </a:cubicBezTo>
                <a:cubicBezTo>
                  <a:pt x="476012" y="455398"/>
                  <a:pt x="479916" y="455398"/>
                  <a:pt x="482411" y="457888"/>
                </a:cubicBezTo>
                <a:lnTo>
                  <a:pt x="514294" y="489610"/>
                </a:lnTo>
                <a:cubicBezTo>
                  <a:pt x="516137" y="491451"/>
                  <a:pt x="526439" y="500329"/>
                  <a:pt x="537175" y="489610"/>
                </a:cubicBezTo>
                <a:close/>
                <a:moveTo>
                  <a:pt x="523403" y="392132"/>
                </a:moveTo>
                <a:cubicBezTo>
                  <a:pt x="526873" y="392132"/>
                  <a:pt x="529692" y="394948"/>
                  <a:pt x="529692" y="398413"/>
                </a:cubicBezTo>
                <a:cubicBezTo>
                  <a:pt x="529692" y="401879"/>
                  <a:pt x="526873" y="404694"/>
                  <a:pt x="523403" y="404694"/>
                </a:cubicBezTo>
                <a:cubicBezTo>
                  <a:pt x="483391" y="404694"/>
                  <a:pt x="450969" y="437184"/>
                  <a:pt x="450969" y="477039"/>
                </a:cubicBezTo>
                <a:cubicBezTo>
                  <a:pt x="450969" y="517002"/>
                  <a:pt x="483391" y="549383"/>
                  <a:pt x="523403" y="549383"/>
                </a:cubicBezTo>
                <a:cubicBezTo>
                  <a:pt x="563306" y="549383"/>
                  <a:pt x="595837" y="517002"/>
                  <a:pt x="595837" y="477039"/>
                </a:cubicBezTo>
                <a:cubicBezTo>
                  <a:pt x="595837" y="473574"/>
                  <a:pt x="598656" y="470758"/>
                  <a:pt x="602126" y="470758"/>
                </a:cubicBezTo>
                <a:cubicBezTo>
                  <a:pt x="605596" y="470758"/>
                  <a:pt x="608415" y="473574"/>
                  <a:pt x="608415" y="477039"/>
                </a:cubicBezTo>
                <a:cubicBezTo>
                  <a:pt x="608415" y="523933"/>
                  <a:pt x="570246" y="562054"/>
                  <a:pt x="523403" y="562054"/>
                </a:cubicBezTo>
                <a:cubicBezTo>
                  <a:pt x="476451" y="562054"/>
                  <a:pt x="438282" y="523933"/>
                  <a:pt x="438282" y="477039"/>
                </a:cubicBezTo>
                <a:cubicBezTo>
                  <a:pt x="438282" y="430253"/>
                  <a:pt x="476451" y="392132"/>
                  <a:pt x="523403" y="392132"/>
                </a:cubicBezTo>
                <a:close/>
                <a:moveTo>
                  <a:pt x="131219" y="0"/>
                </a:moveTo>
                <a:lnTo>
                  <a:pt x="456350" y="0"/>
                </a:lnTo>
                <a:cubicBezTo>
                  <a:pt x="496910" y="0"/>
                  <a:pt x="507647" y="33572"/>
                  <a:pt x="507647" y="51333"/>
                </a:cubicBezTo>
                <a:lnTo>
                  <a:pt x="507647" y="347200"/>
                </a:lnTo>
                <a:cubicBezTo>
                  <a:pt x="507647" y="350666"/>
                  <a:pt x="504827" y="353482"/>
                  <a:pt x="501357" y="353482"/>
                </a:cubicBezTo>
                <a:cubicBezTo>
                  <a:pt x="497887" y="353482"/>
                  <a:pt x="495067" y="350666"/>
                  <a:pt x="495067" y="347200"/>
                </a:cubicBezTo>
                <a:lnTo>
                  <a:pt x="495067" y="51333"/>
                </a:lnTo>
                <a:cubicBezTo>
                  <a:pt x="494958" y="47326"/>
                  <a:pt x="493657" y="12671"/>
                  <a:pt x="456350" y="12671"/>
                </a:cubicBezTo>
                <a:lnTo>
                  <a:pt x="131219" y="12671"/>
                </a:lnTo>
                <a:cubicBezTo>
                  <a:pt x="128291" y="12671"/>
                  <a:pt x="102589" y="13645"/>
                  <a:pt x="102589" y="41261"/>
                </a:cubicBezTo>
                <a:lnTo>
                  <a:pt x="102589" y="76241"/>
                </a:lnTo>
                <a:cubicBezTo>
                  <a:pt x="102589" y="79165"/>
                  <a:pt x="103565" y="104940"/>
                  <a:pt x="131219" y="104940"/>
                </a:cubicBezTo>
                <a:lnTo>
                  <a:pt x="376315" y="104940"/>
                </a:lnTo>
                <a:cubicBezTo>
                  <a:pt x="390630" y="104940"/>
                  <a:pt x="417634" y="113495"/>
                  <a:pt x="417634" y="146201"/>
                </a:cubicBezTo>
                <a:lnTo>
                  <a:pt x="417634" y="181181"/>
                </a:lnTo>
                <a:cubicBezTo>
                  <a:pt x="417634" y="195476"/>
                  <a:pt x="408958" y="222442"/>
                  <a:pt x="376315" y="222442"/>
                </a:cubicBezTo>
                <a:lnTo>
                  <a:pt x="131219" y="222442"/>
                </a:lnTo>
                <a:cubicBezTo>
                  <a:pt x="128291" y="222442"/>
                  <a:pt x="102589" y="223417"/>
                  <a:pt x="102589" y="251033"/>
                </a:cubicBezTo>
                <a:lnTo>
                  <a:pt x="102589" y="286013"/>
                </a:lnTo>
                <a:cubicBezTo>
                  <a:pt x="102589" y="288937"/>
                  <a:pt x="103565" y="314711"/>
                  <a:pt x="131219" y="314711"/>
                </a:cubicBezTo>
                <a:lnTo>
                  <a:pt x="386292" y="314711"/>
                </a:lnTo>
                <a:cubicBezTo>
                  <a:pt x="419044" y="314711"/>
                  <a:pt x="427611" y="341677"/>
                  <a:pt x="427611" y="355973"/>
                </a:cubicBezTo>
                <a:lnTo>
                  <a:pt x="427611" y="390953"/>
                </a:lnTo>
                <a:cubicBezTo>
                  <a:pt x="427611" y="423550"/>
                  <a:pt x="400607" y="432214"/>
                  <a:pt x="386292" y="432214"/>
                </a:cubicBezTo>
                <a:lnTo>
                  <a:pt x="96190" y="432214"/>
                </a:lnTo>
                <a:cubicBezTo>
                  <a:pt x="92720" y="432214"/>
                  <a:pt x="89900" y="429398"/>
                  <a:pt x="89900" y="425933"/>
                </a:cubicBezTo>
                <a:cubicBezTo>
                  <a:pt x="89900" y="422359"/>
                  <a:pt x="92720" y="419543"/>
                  <a:pt x="96190" y="419543"/>
                </a:cubicBezTo>
                <a:lnTo>
                  <a:pt x="386292" y="419543"/>
                </a:lnTo>
                <a:cubicBezTo>
                  <a:pt x="389220" y="419543"/>
                  <a:pt x="415031" y="418568"/>
                  <a:pt x="415031" y="390953"/>
                </a:cubicBezTo>
                <a:lnTo>
                  <a:pt x="415031" y="355973"/>
                </a:lnTo>
                <a:cubicBezTo>
                  <a:pt x="414923" y="353049"/>
                  <a:pt x="413947" y="327274"/>
                  <a:pt x="386292" y="327274"/>
                </a:cubicBezTo>
                <a:lnTo>
                  <a:pt x="131219" y="327274"/>
                </a:lnTo>
                <a:cubicBezTo>
                  <a:pt x="98576" y="327274"/>
                  <a:pt x="89900" y="300308"/>
                  <a:pt x="89900" y="286013"/>
                </a:cubicBezTo>
                <a:lnTo>
                  <a:pt x="89900" y="251033"/>
                </a:lnTo>
                <a:cubicBezTo>
                  <a:pt x="89900" y="218435"/>
                  <a:pt x="116904" y="209771"/>
                  <a:pt x="131219" y="209771"/>
                </a:cubicBezTo>
                <a:lnTo>
                  <a:pt x="376315" y="209771"/>
                </a:lnTo>
                <a:cubicBezTo>
                  <a:pt x="403969" y="209771"/>
                  <a:pt x="404945" y="184105"/>
                  <a:pt x="404945" y="181181"/>
                </a:cubicBezTo>
                <a:lnTo>
                  <a:pt x="404945" y="146201"/>
                </a:lnTo>
                <a:cubicBezTo>
                  <a:pt x="404945" y="118585"/>
                  <a:pt x="379243" y="117610"/>
                  <a:pt x="376315" y="117502"/>
                </a:cubicBezTo>
                <a:lnTo>
                  <a:pt x="131219" y="117502"/>
                </a:lnTo>
                <a:cubicBezTo>
                  <a:pt x="98576" y="117502"/>
                  <a:pt x="89900" y="90536"/>
                  <a:pt x="89900" y="76241"/>
                </a:cubicBezTo>
                <a:lnTo>
                  <a:pt x="89900" y="41261"/>
                </a:lnTo>
                <a:cubicBezTo>
                  <a:pt x="89900" y="8664"/>
                  <a:pt x="116904" y="0"/>
                  <a:pt x="131219" y="0"/>
                </a:cubicBezTo>
                <a:close/>
                <a:moveTo>
                  <a:pt x="51300" y="0"/>
                </a:moveTo>
                <a:lnTo>
                  <a:pt x="65290" y="0"/>
                </a:lnTo>
                <a:cubicBezTo>
                  <a:pt x="68761" y="0"/>
                  <a:pt x="71581" y="2816"/>
                  <a:pt x="71581" y="6389"/>
                </a:cubicBezTo>
                <a:cubicBezTo>
                  <a:pt x="71581" y="9855"/>
                  <a:pt x="68761" y="12671"/>
                  <a:pt x="65290" y="12671"/>
                </a:cubicBezTo>
                <a:lnTo>
                  <a:pt x="51300" y="12671"/>
                </a:lnTo>
                <a:cubicBezTo>
                  <a:pt x="47395" y="12671"/>
                  <a:pt x="12689" y="13970"/>
                  <a:pt x="12689" y="51333"/>
                </a:cubicBezTo>
                <a:lnTo>
                  <a:pt x="12689" y="500771"/>
                </a:lnTo>
                <a:cubicBezTo>
                  <a:pt x="12689" y="504778"/>
                  <a:pt x="13991" y="539433"/>
                  <a:pt x="51300" y="539433"/>
                </a:cubicBezTo>
                <a:lnTo>
                  <a:pt x="419290" y="539433"/>
                </a:lnTo>
                <a:cubicBezTo>
                  <a:pt x="422760" y="539433"/>
                  <a:pt x="425580" y="542249"/>
                  <a:pt x="425580" y="545715"/>
                </a:cubicBezTo>
                <a:cubicBezTo>
                  <a:pt x="425580" y="549288"/>
                  <a:pt x="422760" y="552104"/>
                  <a:pt x="419290" y="552104"/>
                </a:cubicBezTo>
                <a:lnTo>
                  <a:pt x="51300" y="552104"/>
                </a:lnTo>
                <a:cubicBezTo>
                  <a:pt x="10737" y="552104"/>
                  <a:pt x="0" y="518532"/>
                  <a:pt x="0" y="500771"/>
                </a:cubicBezTo>
                <a:lnTo>
                  <a:pt x="0" y="51333"/>
                </a:lnTo>
                <a:cubicBezTo>
                  <a:pt x="0" y="10721"/>
                  <a:pt x="33621" y="0"/>
                  <a:pt x="513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35" name="2">
            <a:extLst>
              <a:ext uri="{FF2B5EF4-FFF2-40B4-BE49-F238E27FC236}">
                <a16:creationId xmlns:a16="http://schemas.microsoft.com/office/drawing/2014/main" id="{C18C1A49-DF30-4DD6-92E9-890AE48581F8}"/>
              </a:ext>
            </a:extLst>
          </p:cNvPr>
          <p:cNvSpPr/>
          <p:nvPr/>
        </p:nvSpPr>
        <p:spPr>
          <a:xfrm>
            <a:off x="6639770" y="3370291"/>
            <a:ext cx="609685" cy="523817"/>
          </a:xfrm>
          <a:custGeom>
            <a:avLst/>
            <a:gdLst>
              <a:gd name="T0" fmla="*/ 4147 w 4873"/>
              <a:gd name="T1" fmla="*/ 138 h 4193"/>
              <a:gd name="T2" fmla="*/ 894 w 4873"/>
              <a:gd name="T3" fmla="*/ 0 h 4193"/>
              <a:gd name="T4" fmla="*/ 202 w 4873"/>
              <a:gd name="T5" fmla="*/ 585 h 4193"/>
              <a:gd name="T6" fmla="*/ 288 w 4873"/>
              <a:gd name="T7" fmla="*/ 663 h 4193"/>
              <a:gd name="T8" fmla="*/ 894 w 4873"/>
              <a:gd name="T9" fmla="*/ 116 h 4193"/>
              <a:gd name="T10" fmla="*/ 4050 w 4873"/>
              <a:gd name="T11" fmla="*/ 204 h 4193"/>
              <a:gd name="T12" fmla="*/ 4756 w 4873"/>
              <a:gd name="T13" fmla="*/ 1360 h 4193"/>
              <a:gd name="T14" fmla="*/ 4678 w 4873"/>
              <a:gd name="T15" fmla="*/ 4076 h 4193"/>
              <a:gd name="T16" fmla="*/ 4219 w 4873"/>
              <a:gd name="T17" fmla="*/ 3195 h 4193"/>
              <a:gd name="T18" fmla="*/ 4528 w 4873"/>
              <a:gd name="T19" fmla="*/ 3149 h 4193"/>
              <a:gd name="T20" fmla="*/ 4080 w 4873"/>
              <a:gd name="T21" fmla="*/ 2496 h 4193"/>
              <a:gd name="T22" fmla="*/ 3916 w 4873"/>
              <a:gd name="T23" fmla="*/ 2497 h 4193"/>
              <a:gd name="T24" fmla="*/ 3484 w 4873"/>
              <a:gd name="T25" fmla="*/ 3149 h 4193"/>
              <a:gd name="T26" fmla="*/ 3777 w 4873"/>
              <a:gd name="T27" fmla="*/ 3195 h 4193"/>
              <a:gd name="T28" fmla="*/ 2925 w 4873"/>
              <a:gd name="T29" fmla="*/ 4076 h 4193"/>
              <a:gd name="T30" fmla="*/ 3151 w 4873"/>
              <a:gd name="T31" fmla="*/ 3195 h 4193"/>
              <a:gd name="T32" fmla="*/ 3219 w 4873"/>
              <a:gd name="T33" fmla="*/ 3055 h 4193"/>
              <a:gd name="T34" fmla="*/ 2704 w 4873"/>
              <a:gd name="T35" fmla="*/ 2454 h 4193"/>
              <a:gd name="T36" fmla="*/ 2204 w 4873"/>
              <a:gd name="T37" fmla="*/ 3055 h 4193"/>
              <a:gd name="T38" fmla="*/ 2274 w 4873"/>
              <a:gd name="T39" fmla="*/ 3195 h 4193"/>
              <a:gd name="T40" fmla="*/ 2483 w 4873"/>
              <a:gd name="T41" fmla="*/ 4076 h 4193"/>
              <a:gd name="T42" fmla="*/ 117 w 4873"/>
              <a:gd name="T43" fmla="*/ 3908 h 4193"/>
              <a:gd name="T44" fmla="*/ 285 w 4873"/>
              <a:gd name="T45" fmla="*/ 1135 h 4193"/>
              <a:gd name="T46" fmla="*/ 4103 w 4873"/>
              <a:gd name="T47" fmla="*/ 1077 h 4193"/>
              <a:gd name="T48" fmla="*/ 285 w 4873"/>
              <a:gd name="T49" fmla="*/ 1019 h 4193"/>
              <a:gd name="T50" fmla="*/ 0 w 4873"/>
              <a:gd name="T51" fmla="*/ 3908 h 4193"/>
              <a:gd name="T52" fmla="*/ 2541 w 4873"/>
              <a:gd name="T53" fmla="*/ 4193 h 4193"/>
              <a:gd name="T54" fmla="*/ 2599 w 4873"/>
              <a:gd name="T55" fmla="*/ 3137 h 4193"/>
              <a:gd name="T56" fmla="*/ 2332 w 4873"/>
              <a:gd name="T57" fmla="*/ 3079 h 4193"/>
              <a:gd name="T58" fmla="*/ 3090 w 4873"/>
              <a:gd name="T59" fmla="*/ 3079 h 4193"/>
              <a:gd name="T60" fmla="*/ 2809 w 4873"/>
              <a:gd name="T61" fmla="*/ 3137 h 4193"/>
              <a:gd name="T62" fmla="*/ 2867 w 4873"/>
              <a:gd name="T63" fmla="*/ 4193 h 4193"/>
              <a:gd name="T64" fmla="*/ 3892 w 4873"/>
              <a:gd name="T65" fmla="*/ 4135 h 4193"/>
              <a:gd name="T66" fmla="*/ 3835 w 4873"/>
              <a:gd name="T67" fmla="*/ 3079 h 4193"/>
              <a:gd name="T68" fmla="*/ 3999 w 4873"/>
              <a:gd name="T69" fmla="*/ 2581 h 4193"/>
              <a:gd name="T70" fmla="*/ 4161 w 4873"/>
              <a:gd name="T71" fmla="*/ 3079 h 4193"/>
              <a:gd name="T72" fmla="*/ 4104 w 4873"/>
              <a:gd name="T73" fmla="*/ 4135 h 4193"/>
              <a:gd name="T74" fmla="*/ 4678 w 4873"/>
              <a:gd name="T75" fmla="*/ 4193 h 4193"/>
              <a:gd name="T76" fmla="*/ 4873 w 4873"/>
              <a:gd name="T77" fmla="*/ 1360 h 4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873" h="4193">
                <a:moveTo>
                  <a:pt x="4786" y="1078"/>
                </a:moveTo>
                <a:lnTo>
                  <a:pt x="4147" y="138"/>
                </a:lnTo>
                <a:cubicBezTo>
                  <a:pt x="4094" y="60"/>
                  <a:pt x="3979" y="0"/>
                  <a:pt x="3885" y="0"/>
                </a:cubicBezTo>
                <a:lnTo>
                  <a:pt x="894" y="0"/>
                </a:lnTo>
                <a:cubicBezTo>
                  <a:pt x="803" y="0"/>
                  <a:pt x="684" y="53"/>
                  <a:pt x="623" y="120"/>
                </a:cubicBezTo>
                <a:lnTo>
                  <a:pt x="202" y="585"/>
                </a:lnTo>
                <a:cubicBezTo>
                  <a:pt x="180" y="609"/>
                  <a:pt x="182" y="646"/>
                  <a:pt x="206" y="667"/>
                </a:cubicBezTo>
                <a:cubicBezTo>
                  <a:pt x="230" y="689"/>
                  <a:pt x="266" y="687"/>
                  <a:pt x="288" y="663"/>
                </a:cubicBezTo>
                <a:lnTo>
                  <a:pt x="709" y="198"/>
                </a:lnTo>
                <a:cubicBezTo>
                  <a:pt x="749" y="155"/>
                  <a:pt x="835" y="116"/>
                  <a:pt x="894" y="116"/>
                </a:cubicBezTo>
                <a:lnTo>
                  <a:pt x="3885" y="116"/>
                </a:lnTo>
                <a:cubicBezTo>
                  <a:pt x="3941" y="116"/>
                  <a:pt x="4019" y="158"/>
                  <a:pt x="4050" y="204"/>
                </a:cubicBezTo>
                <a:lnTo>
                  <a:pt x="4689" y="1144"/>
                </a:lnTo>
                <a:cubicBezTo>
                  <a:pt x="4725" y="1196"/>
                  <a:pt x="4756" y="1297"/>
                  <a:pt x="4756" y="1360"/>
                </a:cubicBezTo>
                <a:lnTo>
                  <a:pt x="4756" y="3998"/>
                </a:lnTo>
                <a:cubicBezTo>
                  <a:pt x="4756" y="4041"/>
                  <a:pt x="4721" y="4076"/>
                  <a:pt x="4678" y="4076"/>
                </a:cubicBezTo>
                <a:lnTo>
                  <a:pt x="4219" y="4076"/>
                </a:lnTo>
                <a:lnTo>
                  <a:pt x="4219" y="3195"/>
                </a:lnTo>
                <a:lnTo>
                  <a:pt x="4444" y="3195"/>
                </a:lnTo>
                <a:cubicBezTo>
                  <a:pt x="4483" y="3195"/>
                  <a:pt x="4513" y="3178"/>
                  <a:pt x="4528" y="3149"/>
                </a:cubicBezTo>
                <a:cubicBezTo>
                  <a:pt x="4542" y="3120"/>
                  <a:pt x="4537" y="3085"/>
                  <a:pt x="4513" y="3055"/>
                </a:cubicBezTo>
                <a:lnTo>
                  <a:pt x="4080" y="2496"/>
                </a:lnTo>
                <a:cubicBezTo>
                  <a:pt x="4059" y="2469"/>
                  <a:pt x="4029" y="2454"/>
                  <a:pt x="3998" y="2454"/>
                </a:cubicBezTo>
                <a:cubicBezTo>
                  <a:pt x="3966" y="2455"/>
                  <a:pt x="3936" y="2470"/>
                  <a:pt x="3916" y="2497"/>
                </a:cubicBezTo>
                <a:lnTo>
                  <a:pt x="3498" y="3055"/>
                </a:lnTo>
                <a:cubicBezTo>
                  <a:pt x="3475" y="3086"/>
                  <a:pt x="3470" y="3120"/>
                  <a:pt x="3484" y="3149"/>
                </a:cubicBezTo>
                <a:cubicBezTo>
                  <a:pt x="3499" y="3178"/>
                  <a:pt x="3529" y="3195"/>
                  <a:pt x="3568" y="3195"/>
                </a:cubicBezTo>
                <a:lnTo>
                  <a:pt x="3777" y="3195"/>
                </a:lnTo>
                <a:lnTo>
                  <a:pt x="3777" y="4076"/>
                </a:lnTo>
                <a:lnTo>
                  <a:pt x="2925" y="4076"/>
                </a:lnTo>
                <a:lnTo>
                  <a:pt x="2925" y="3195"/>
                </a:lnTo>
                <a:lnTo>
                  <a:pt x="3151" y="3195"/>
                </a:lnTo>
                <a:cubicBezTo>
                  <a:pt x="3189" y="3195"/>
                  <a:pt x="3219" y="3178"/>
                  <a:pt x="3234" y="3149"/>
                </a:cubicBezTo>
                <a:cubicBezTo>
                  <a:pt x="3248" y="3120"/>
                  <a:pt x="3243" y="3085"/>
                  <a:pt x="3219" y="3055"/>
                </a:cubicBezTo>
                <a:lnTo>
                  <a:pt x="2786" y="2496"/>
                </a:lnTo>
                <a:cubicBezTo>
                  <a:pt x="2765" y="2469"/>
                  <a:pt x="2736" y="2454"/>
                  <a:pt x="2704" y="2454"/>
                </a:cubicBezTo>
                <a:cubicBezTo>
                  <a:pt x="2672" y="2455"/>
                  <a:pt x="2642" y="2470"/>
                  <a:pt x="2622" y="2497"/>
                </a:cubicBezTo>
                <a:lnTo>
                  <a:pt x="2204" y="3055"/>
                </a:lnTo>
                <a:cubicBezTo>
                  <a:pt x="2181" y="3086"/>
                  <a:pt x="2176" y="3120"/>
                  <a:pt x="2191" y="3149"/>
                </a:cubicBezTo>
                <a:cubicBezTo>
                  <a:pt x="2205" y="3178"/>
                  <a:pt x="2235" y="3195"/>
                  <a:pt x="2274" y="3195"/>
                </a:cubicBezTo>
                <a:lnTo>
                  <a:pt x="2483" y="3195"/>
                </a:lnTo>
                <a:lnTo>
                  <a:pt x="2483" y="4076"/>
                </a:lnTo>
                <a:lnTo>
                  <a:pt x="285" y="4076"/>
                </a:lnTo>
                <a:cubicBezTo>
                  <a:pt x="192" y="4076"/>
                  <a:pt x="117" y="4001"/>
                  <a:pt x="117" y="3908"/>
                </a:cubicBezTo>
                <a:lnTo>
                  <a:pt x="117" y="1304"/>
                </a:lnTo>
                <a:cubicBezTo>
                  <a:pt x="117" y="1211"/>
                  <a:pt x="192" y="1135"/>
                  <a:pt x="285" y="1135"/>
                </a:cubicBezTo>
                <a:lnTo>
                  <a:pt x="4045" y="1135"/>
                </a:lnTo>
                <a:cubicBezTo>
                  <a:pt x="4077" y="1135"/>
                  <a:pt x="4103" y="1109"/>
                  <a:pt x="4103" y="1077"/>
                </a:cubicBezTo>
                <a:cubicBezTo>
                  <a:pt x="4103" y="1045"/>
                  <a:pt x="4077" y="1019"/>
                  <a:pt x="4045" y="1019"/>
                </a:cubicBezTo>
                <a:lnTo>
                  <a:pt x="285" y="1019"/>
                </a:lnTo>
                <a:cubicBezTo>
                  <a:pt x="128" y="1019"/>
                  <a:pt x="0" y="1147"/>
                  <a:pt x="0" y="1304"/>
                </a:cubicBezTo>
                <a:lnTo>
                  <a:pt x="0" y="3908"/>
                </a:lnTo>
                <a:cubicBezTo>
                  <a:pt x="0" y="4065"/>
                  <a:pt x="128" y="4193"/>
                  <a:pt x="285" y="4193"/>
                </a:cubicBezTo>
                <a:lnTo>
                  <a:pt x="2541" y="4193"/>
                </a:lnTo>
                <a:cubicBezTo>
                  <a:pt x="2573" y="4193"/>
                  <a:pt x="2599" y="4167"/>
                  <a:pt x="2599" y="4135"/>
                </a:cubicBezTo>
                <a:lnTo>
                  <a:pt x="2599" y="3137"/>
                </a:lnTo>
                <a:cubicBezTo>
                  <a:pt x="2599" y="3105"/>
                  <a:pt x="2573" y="3079"/>
                  <a:pt x="2541" y="3079"/>
                </a:cubicBezTo>
                <a:lnTo>
                  <a:pt x="2332" y="3079"/>
                </a:lnTo>
                <a:lnTo>
                  <a:pt x="2705" y="2581"/>
                </a:lnTo>
                <a:lnTo>
                  <a:pt x="3090" y="3079"/>
                </a:lnTo>
                <a:lnTo>
                  <a:pt x="2867" y="3079"/>
                </a:lnTo>
                <a:cubicBezTo>
                  <a:pt x="2835" y="3079"/>
                  <a:pt x="2809" y="3105"/>
                  <a:pt x="2809" y="3137"/>
                </a:cubicBezTo>
                <a:lnTo>
                  <a:pt x="2809" y="4135"/>
                </a:lnTo>
                <a:cubicBezTo>
                  <a:pt x="2809" y="4167"/>
                  <a:pt x="2835" y="4193"/>
                  <a:pt x="2867" y="4193"/>
                </a:cubicBezTo>
                <a:lnTo>
                  <a:pt x="3833" y="4193"/>
                </a:lnTo>
                <a:cubicBezTo>
                  <a:pt x="3866" y="4193"/>
                  <a:pt x="3892" y="4167"/>
                  <a:pt x="3892" y="4135"/>
                </a:cubicBezTo>
                <a:cubicBezTo>
                  <a:pt x="3892" y="4133"/>
                  <a:pt x="3893" y="3137"/>
                  <a:pt x="3893" y="3137"/>
                </a:cubicBezTo>
                <a:cubicBezTo>
                  <a:pt x="3893" y="3105"/>
                  <a:pt x="3867" y="3079"/>
                  <a:pt x="3835" y="3079"/>
                </a:cubicBezTo>
                <a:lnTo>
                  <a:pt x="3626" y="3079"/>
                </a:lnTo>
                <a:lnTo>
                  <a:pt x="3999" y="2581"/>
                </a:lnTo>
                <a:lnTo>
                  <a:pt x="4384" y="3079"/>
                </a:lnTo>
                <a:lnTo>
                  <a:pt x="4161" y="3079"/>
                </a:lnTo>
                <a:cubicBezTo>
                  <a:pt x="4129" y="3079"/>
                  <a:pt x="4103" y="3105"/>
                  <a:pt x="4103" y="3137"/>
                </a:cubicBezTo>
                <a:cubicBezTo>
                  <a:pt x="4103" y="3137"/>
                  <a:pt x="4104" y="4133"/>
                  <a:pt x="4104" y="4135"/>
                </a:cubicBezTo>
                <a:cubicBezTo>
                  <a:pt x="4104" y="4167"/>
                  <a:pt x="4130" y="4193"/>
                  <a:pt x="4162" y="4193"/>
                </a:cubicBezTo>
                <a:lnTo>
                  <a:pt x="4678" y="4193"/>
                </a:lnTo>
                <a:cubicBezTo>
                  <a:pt x="4785" y="4193"/>
                  <a:pt x="4873" y="4106"/>
                  <a:pt x="4873" y="3998"/>
                </a:cubicBezTo>
                <a:lnTo>
                  <a:pt x="4873" y="1360"/>
                </a:lnTo>
                <a:cubicBezTo>
                  <a:pt x="4873" y="1274"/>
                  <a:pt x="4835" y="1150"/>
                  <a:pt x="4786" y="10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36" name="1">
            <a:extLst>
              <a:ext uri="{FF2B5EF4-FFF2-40B4-BE49-F238E27FC236}">
                <a16:creationId xmlns:a16="http://schemas.microsoft.com/office/drawing/2014/main" id="{4770DAA8-1162-4665-B37E-629FBF85C1EA}"/>
              </a:ext>
            </a:extLst>
          </p:cNvPr>
          <p:cNvSpPr/>
          <p:nvPr/>
        </p:nvSpPr>
        <p:spPr>
          <a:xfrm>
            <a:off x="7347306" y="5168710"/>
            <a:ext cx="609685" cy="596409"/>
          </a:xfrm>
          <a:custGeom>
            <a:avLst/>
            <a:gdLst>
              <a:gd name="connsiteX0" fmla="*/ 476729 w 604231"/>
              <a:gd name="connsiteY0" fmla="*/ 435801 h 591074"/>
              <a:gd name="connsiteX1" fmla="*/ 437227 w 604231"/>
              <a:gd name="connsiteY1" fmla="*/ 446309 h 591074"/>
              <a:gd name="connsiteX2" fmla="*/ 426707 w 604231"/>
              <a:gd name="connsiteY2" fmla="*/ 485765 h 591074"/>
              <a:gd name="connsiteX3" fmla="*/ 455688 w 604231"/>
              <a:gd name="connsiteY3" fmla="*/ 514712 h 591074"/>
              <a:gd name="connsiteX4" fmla="*/ 495190 w 604231"/>
              <a:gd name="connsiteY4" fmla="*/ 504203 h 591074"/>
              <a:gd name="connsiteX5" fmla="*/ 505711 w 604231"/>
              <a:gd name="connsiteY5" fmla="*/ 464748 h 591074"/>
              <a:gd name="connsiteX6" fmla="*/ 477126 w 604231"/>
              <a:gd name="connsiteY6" fmla="*/ 416569 h 591074"/>
              <a:gd name="connsiteX7" fmla="*/ 486059 w 604231"/>
              <a:gd name="connsiteY7" fmla="*/ 418949 h 591074"/>
              <a:gd name="connsiteX8" fmla="*/ 522583 w 604231"/>
              <a:gd name="connsiteY8" fmla="*/ 455430 h 591074"/>
              <a:gd name="connsiteX9" fmla="*/ 524966 w 604231"/>
              <a:gd name="connsiteY9" fmla="*/ 464352 h 591074"/>
              <a:gd name="connsiteX10" fmla="*/ 511666 w 604231"/>
              <a:gd name="connsiteY10" fmla="*/ 514117 h 591074"/>
              <a:gd name="connsiteX11" fmla="*/ 505115 w 604231"/>
              <a:gd name="connsiteY11" fmla="*/ 520660 h 591074"/>
              <a:gd name="connsiteX12" fmla="*/ 455291 w 604231"/>
              <a:gd name="connsiteY12" fmla="*/ 533943 h 591074"/>
              <a:gd name="connsiteX13" fmla="*/ 452909 w 604231"/>
              <a:gd name="connsiteY13" fmla="*/ 534340 h 591074"/>
              <a:gd name="connsiteX14" fmla="*/ 446359 w 604231"/>
              <a:gd name="connsiteY14" fmla="*/ 531564 h 591074"/>
              <a:gd name="connsiteX15" fmla="*/ 409834 w 604231"/>
              <a:gd name="connsiteY15" fmla="*/ 495083 h 591074"/>
              <a:gd name="connsiteX16" fmla="*/ 407055 w 604231"/>
              <a:gd name="connsiteY16" fmla="*/ 488540 h 591074"/>
              <a:gd name="connsiteX17" fmla="*/ 407452 w 604231"/>
              <a:gd name="connsiteY17" fmla="*/ 486161 h 591074"/>
              <a:gd name="connsiteX18" fmla="*/ 420752 w 604231"/>
              <a:gd name="connsiteY18" fmla="*/ 436396 h 591074"/>
              <a:gd name="connsiteX19" fmla="*/ 427302 w 604231"/>
              <a:gd name="connsiteY19" fmla="*/ 429853 h 591074"/>
              <a:gd name="connsiteX20" fmla="*/ 260270 w 604231"/>
              <a:gd name="connsiteY20" fmla="*/ 379348 h 591074"/>
              <a:gd name="connsiteX21" fmla="*/ 273571 w 604231"/>
              <a:gd name="connsiteY21" fmla="*/ 379348 h 591074"/>
              <a:gd name="connsiteX22" fmla="*/ 273571 w 604231"/>
              <a:gd name="connsiteY22" fmla="*/ 392631 h 591074"/>
              <a:gd name="connsiteX23" fmla="*/ 143729 w 604231"/>
              <a:gd name="connsiteY23" fmla="*/ 522095 h 591074"/>
              <a:gd name="connsiteX24" fmla="*/ 137177 w 604231"/>
              <a:gd name="connsiteY24" fmla="*/ 524672 h 591074"/>
              <a:gd name="connsiteX25" fmla="*/ 130626 w 604231"/>
              <a:gd name="connsiteY25" fmla="*/ 522095 h 591074"/>
              <a:gd name="connsiteX26" fmla="*/ 130626 w 604231"/>
              <a:gd name="connsiteY26" fmla="*/ 509009 h 591074"/>
              <a:gd name="connsiteX27" fmla="*/ 466212 w 604231"/>
              <a:gd name="connsiteY27" fmla="*/ 378128 h 591074"/>
              <a:gd name="connsiteX28" fmla="*/ 397312 w 604231"/>
              <a:gd name="connsiteY28" fmla="*/ 406482 h 591074"/>
              <a:gd name="connsiteX29" fmla="*/ 377257 w 604231"/>
              <a:gd name="connsiteY29" fmla="*/ 435628 h 591074"/>
              <a:gd name="connsiteX30" fmla="*/ 377059 w 604231"/>
              <a:gd name="connsiteY30" fmla="*/ 436421 h 591074"/>
              <a:gd name="connsiteX31" fmla="*/ 376661 w 604231"/>
              <a:gd name="connsiteY31" fmla="*/ 437214 h 591074"/>
              <a:gd name="connsiteX32" fmla="*/ 376264 w 604231"/>
              <a:gd name="connsiteY32" fmla="*/ 438205 h 591074"/>
              <a:gd name="connsiteX33" fmla="*/ 375867 w 604231"/>
              <a:gd name="connsiteY33" fmla="*/ 439395 h 591074"/>
              <a:gd name="connsiteX34" fmla="*/ 375073 w 604231"/>
              <a:gd name="connsiteY34" fmla="*/ 440783 h 591074"/>
              <a:gd name="connsiteX35" fmla="*/ 397312 w 604231"/>
              <a:gd name="connsiteY35" fmla="*/ 544083 h 591074"/>
              <a:gd name="connsiteX36" fmla="*/ 466212 w 604231"/>
              <a:gd name="connsiteY36" fmla="*/ 572635 h 591074"/>
              <a:gd name="connsiteX37" fmla="*/ 535112 w 604231"/>
              <a:gd name="connsiteY37" fmla="*/ 544083 h 591074"/>
              <a:gd name="connsiteX38" fmla="*/ 535112 w 604231"/>
              <a:gd name="connsiteY38" fmla="*/ 406482 h 591074"/>
              <a:gd name="connsiteX39" fmla="*/ 466212 w 604231"/>
              <a:gd name="connsiteY39" fmla="*/ 378128 h 591074"/>
              <a:gd name="connsiteX40" fmla="*/ 237455 w 604231"/>
              <a:gd name="connsiteY40" fmla="*/ 356542 h 591074"/>
              <a:gd name="connsiteX41" fmla="*/ 250565 w 604231"/>
              <a:gd name="connsiteY41" fmla="*/ 356542 h 591074"/>
              <a:gd name="connsiteX42" fmla="*/ 250565 w 604231"/>
              <a:gd name="connsiteY42" fmla="*/ 369629 h 591074"/>
              <a:gd name="connsiteX43" fmla="*/ 120860 w 604231"/>
              <a:gd name="connsiteY43" fmla="*/ 499104 h 591074"/>
              <a:gd name="connsiteX44" fmla="*/ 114306 w 604231"/>
              <a:gd name="connsiteY44" fmla="*/ 501880 h 591074"/>
              <a:gd name="connsiteX45" fmla="*/ 107751 w 604231"/>
              <a:gd name="connsiteY45" fmla="*/ 499104 h 591074"/>
              <a:gd name="connsiteX46" fmla="*/ 107751 w 604231"/>
              <a:gd name="connsiteY46" fmla="*/ 486018 h 591074"/>
              <a:gd name="connsiteX47" fmla="*/ 376463 w 604231"/>
              <a:gd name="connsiteY47" fmla="*/ 338870 h 591074"/>
              <a:gd name="connsiteX48" fmla="*/ 356210 w 604231"/>
              <a:gd name="connsiteY48" fmla="*/ 358896 h 591074"/>
              <a:gd name="connsiteX49" fmla="*/ 343105 w 604231"/>
              <a:gd name="connsiteY49" fmla="*/ 358896 h 591074"/>
              <a:gd name="connsiteX50" fmla="*/ 316895 w 604231"/>
              <a:gd name="connsiteY50" fmla="*/ 358896 h 591074"/>
              <a:gd name="connsiteX51" fmla="*/ 314115 w 604231"/>
              <a:gd name="connsiteY51" fmla="*/ 362861 h 591074"/>
              <a:gd name="connsiteX52" fmla="*/ 313520 w 604231"/>
              <a:gd name="connsiteY52" fmla="*/ 363655 h 591074"/>
              <a:gd name="connsiteX53" fmla="*/ 311931 w 604231"/>
              <a:gd name="connsiteY53" fmla="*/ 368017 h 591074"/>
              <a:gd name="connsiteX54" fmla="*/ 311931 w 604231"/>
              <a:gd name="connsiteY54" fmla="*/ 368215 h 591074"/>
              <a:gd name="connsiteX55" fmla="*/ 363954 w 604231"/>
              <a:gd name="connsiteY55" fmla="*/ 420162 h 591074"/>
              <a:gd name="connsiteX56" fmla="*/ 385597 w 604231"/>
              <a:gd name="connsiteY56" fmla="*/ 389827 h 591074"/>
              <a:gd name="connsiteX57" fmla="*/ 409424 w 604231"/>
              <a:gd name="connsiteY57" fmla="*/ 371585 h 591074"/>
              <a:gd name="connsiteX58" fmla="*/ 211214 w 604231"/>
              <a:gd name="connsiteY58" fmla="*/ 330362 h 591074"/>
              <a:gd name="connsiteX59" fmla="*/ 224317 w 604231"/>
              <a:gd name="connsiteY59" fmla="*/ 330362 h 591074"/>
              <a:gd name="connsiteX60" fmla="*/ 224317 w 604231"/>
              <a:gd name="connsiteY60" fmla="*/ 343449 h 591074"/>
              <a:gd name="connsiteX61" fmla="*/ 94475 w 604231"/>
              <a:gd name="connsiteY61" fmla="*/ 472924 h 591074"/>
              <a:gd name="connsiteX62" fmla="*/ 87923 w 604231"/>
              <a:gd name="connsiteY62" fmla="*/ 475700 h 591074"/>
              <a:gd name="connsiteX63" fmla="*/ 81372 w 604231"/>
              <a:gd name="connsiteY63" fmla="*/ 472924 h 591074"/>
              <a:gd name="connsiteX64" fmla="*/ 81372 w 604231"/>
              <a:gd name="connsiteY64" fmla="*/ 459838 h 591074"/>
              <a:gd name="connsiteX65" fmla="*/ 277978 w 604231"/>
              <a:gd name="connsiteY65" fmla="*/ 240527 h 591074"/>
              <a:gd name="connsiteX66" fmla="*/ 263681 w 604231"/>
              <a:gd name="connsiteY66" fmla="*/ 255001 h 591074"/>
              <a:gd name="connsiteX67" fmla="*/ 257923 w 604231"/>
              <a:gd name="connsiteY67" fmla="*/ 300009 h 591074"/>
              <a:gd name="connsiteX68" fmla="*/ 232309 w 604231"/>
              <a:gd name="connsiteY68" fmla="*/ 310914 h 591074"/>
              <a:gd name="connsiteX69" fmla="*/ 232110 w 604231"/>
              <a:gd name="connsiteY69" fmla="*/ 310914 h 591074"/>
              <a:gd name="connsiteX70" fmla="*/ 232110 w 604231"/>
              <a:gd name="connsiteY70" fmla="*/ 310716 h 591074"/>
              <a:gd name="connsiteX71" fmla="*/ 212850 w 604231"/>
              <a:gd name="connsiteY71" fmla="*/ 305759 h 591074"/>
              <a:gd name="connsiteX72" fmla="*/ 70086 w 604231"/>
              <a:gd name="connsiteY72" fmla="*/ 448317 h 591074"/>
              <a:gd name="connsiteX73" fmla="*/ 52414 w 604231"/>
              <a:gd name="connsiteY73" fmla="*/ 490946 h 591074"/>
              <a:gd name="connsiteX74" fmla="*/ 70086 w 604231"/>
              <a:gd name="connsiteY74" fmla="*/ 533575 h 591074"/>
              <a:gd name="connsiteX75" fmla="*/ 112578 w 604231"/>
              <a:gd name="connsiteY75" fmla="*/ 551023 h 591074"/>
              <a:gd name="connsiteX76" fmla="*/ 155268 w 604231"/>
              <a:gd name="connsiteY76" fmla="*/ 533575 h 591074"/>
              <a:gd name="connsiteX77" fmla="*/ 298032 w 604231"/>
              <a:gd name="connsiteY77" fmla="*/ 390818 h 591074"/>
              <a:gd name="connsiteX78" fmla="*/ 293068 w 604231"/>
              <a:gd name="connsiteY78" fmla="*/ 371387 h 591074"/>
              <a:gd name="connsiteX79" fmla="*/ 303790 w 604231"/>
              <a:gd name="connsiteY79" fmla="*/ 345810 h 591074"/>
              <a:gd name="connsiteX80" fmla="*/ 348863 w 604231"/>
              <a:gd name="connsiteY80" fmla="*/ 340060 h 591074"/>
              <a:gd name="connsiteX81" fmla="*/ 363358 w 604231"/>
              <a:gd name="connsiteY81" fmla="*/ 325784 h 591074"/>
              <a:gd name="connsiteX82" fmla="*/ 218013 w 604231"/>
              <a:gd name="connsiteY82" fmla="*/ 180450 h 591074"/>
              <a:gd name="connsiteX83" fmla="*/ 216821 w 604231"/>
              <a:gd name="connsiteY83" fmla="*/ 182234 h 591074"/>
              <a:gd name="connsiteX84" fmla="*/ 210070 w 604231"/>
              <a:gd name="connsiteY84" fmla="*/ 192941 h 591074"/>
              <a:gd name="connsiteX85" fmla="*/ 207688 w 604231"/>
              <a:gd name="connsiteY85" fmla="*/ 196114 h 591074"/>
              <a:gd name="connsiteX86" fmla="*/ 197958 w 604231"/>
              <a:gd name="connsiteY86" fmla="*/ 207415 h 591074"/>
              <a:gd name="connsiteX87" fmla="*/ 186640 w 604231"/>
              <a:gd name="connsiteY87" fmla="*/ 217329 h 591074"/>
              <a:gd name="connsiteX88" fmla="*/ 184059 w 604231"/>
              <a:gd name="connsiteY88" fmla="*/ 219312 h 591074"/>
              <a:gd name="connsiteX89" fmla="*/ 171351 w 604231"/>
              <a:gd name="connsiteY89" fmla="*/ 227243 h 591074"/>
              <a:gd name="connsiteX90" fmla="*/ 171153 w 604231"/>
              <a:gd name="connsiteY90" fmla="*/ 227441 h 591074"/>
              <a:gd name="connsiteX91" fmla="*/ 235486 w 604231"/>
              <a:gd name="connsiteY91" fmla="*/ 291880 h 591074"/>
              <a:gd name="connsiteX92" fmla="*/ 236479 w 604231"/>
              <a:gd name="connsiteY92" fmla="*/ 291483 h 591074"/>
              <a:gd name="connsiteX93" fmla="*/ 239854 w 604231"/>
              <a:gd name="connsiteY93" fmla="*/ 290293 h 591074"/>
              <a:gd name="connsiteX94" fmla="*/ 241046 w 604231"/>
              <a:gd name="connsiteY94" fmla="*/ 289699 h 591074"/>
              <a:gd name="connsiteX95" fmla="*/ 244620 w 604231"/>
              <a:gd name="connsiteY95" fmla="*/ 286923 h 591074"/>
              <a:gd name="connsiteX96" fmla="*/ 244818 w 604231"/>
              <a:gd name="connsiteY96" fmla="*/ 286923 h 591074"/>
              <a:gd name="connsiteX97" fmla="*/ 248789 w 604231"/>
              <a:gd name="connsiteY97" fmla="*/ 266897 h 591074"/>
              <a:gd name="connsiteX98" fmla="*/ 244818 w 604231"/>
              <a:gd name="connsiteY98" fmla="*/ 260751 h 591074"/>
              <a:gd name="connsiteX99" fmla="*/ 244818 w 604231"/>
              <a:gd name="connsiteY99" fmla="*/ 247665 h 591074"/>
              <a:gd name="connsiteX100" fmla="*/ 264873 w 604231"/>
              <a:gd name="connsiteY100" fmla="*/ 227441 h 591074"/>
              <a:gd name="connsiteX101" fmla="*/ 115953 w 604231"/>
              <a:gd name="connsiteY101" fmla="*/ 28374 h 591074"/>
              <a:gd name="connsiteX102" fmla="*/ 92920 w 604231"/>
              <a:gd name="connsiteY102" fmla="*/ 31150 h 591074"/>
              <a:gd name="connsiteX103" fmla="*/ 138589 w 604231"/>
              <a:gd name="connsiteY103" fmla="*/ 76753 h 591074"/>
              <a:gd name="connsiteX104" fmla="*/ 141369 w 604231"/>
              <a:gd name="connsiteY104" fmla="*/ 83891 h 591074"/>
              <a:gd name="connsiteX105" fmla="*/ 138391 w 604231"/>
              <a:gd name="connsiteY105" fmla="*/ 139209 h 591074"/>
              <a:gd name="connsiteX106" fmla="*/ 129654 w 604231"/>
              <a:gd name="connsiteY106" fmla="*/ 147933 h 591074"/>
              <a:gd name="connsiteX107" fmla="*/ 74256 w 604231"/>
              <a:gd name="connsiteY107" fmla="*/ 150907 h 591074"/>
              <a:gd name="connsiteX108" fmla="*/ 67108 w 604231"/>
              <a:gd name="connsiteY108" fmla="*/ 148132 h 591074"/>
              <a:gd name="connsiteX109" fmla="*/ 21439 w 604231"/>
              <a:gd name="connsiteY109" fmla="*/ 102529 h 591074"/>
              <a:gd name="connsiteX110" fmla="*/ 47053 w 604231"/>
              <a:gd name="connsiteY110" fmla="*/ 194329 h 591074"/>
              <a:gd name="connsiteX111" fmla="*/ 115755 w 604231"/>
              <a:gd name="connsiteY111" fmla="*/ 222682 h 591074"/>
              <a:gd name="connsiteX112" fmla="*/ 151694 w 604231"/>
              <a:gd name="connsiteY112" fmla="*/ 215941 h 591074"/>
              <a:gd name="connsiteX113" fmla="*/ 152885 w 604231"/>
              <a:gd name="connsiteY113" fmla="*/ 215544 h 591074"/>
              <a:gd name="connsiteX114" fmla="*/ 154672 w 604231"/>
              <a:gd name="connsiteY114" fmla="*/ 214751 h 591074"/>
              <a:gd name="connsiteX115" fmla="*/ 184853 w 604231"/>
              <a:gd name="connsiteY115" fmla="*/ 194329 h 591074"/>
              <a:gd name="connsiteX116" fmla="*/ 206496 w 604231"/>
              <a:gd name="connsiteY116" fmla="*/ 161218 h 591074"/>
              <a:gd name="connsiteX117" fmla="*/ 207092 w 604231"/>
              <a:gd name="connsiteY117" fmla="*/ 159433 h 591074"/>
              <a:gd name="connsiteX118" fmla="*/ 207688 w 604231"/>
              <a:gd name="connsiteY118" fmla="*/ 158045 h 591074"/>
              <a:gd name="connsiteX119" fmla="*/ 184853 w 604231"/>
              <a:gd name="connsiteY119" fmla="*/ 56728 h 591074"/>
              <a:gd name="connsiteX120" fmla="*/ 115953 w 604231"/>
              <a:gd name="connsiteY120" fmla="*/ 28374 h 591074"/>
              <a:gd name="connsiteX121" fmla="*/ 561321 w 604231"/>
              <a:gd name="connsiteY121" fmla="*/ 21633 h 591074"/>
              <a:gd name="connsiteX122" fmla="*/ 514660 w 604231"/>
              <a:gd name="connsiteY122" fmla="*/ 57917 h 591074"/>
              <a:gd name="connsiteX123" fmla="*/ 513866 w 604231"/>
              <a:gd name="connsiteY123" fmla="*/ 58512 h 591074"/>
              <a:gd name="connsiteX124" fmla="*/ 509696 w 604231"/>
              <a:gd name="connsiteY124" fmla="*/ 61684 h 591074"/>
              <a:gd name="connsiteX125" fmla="*/ 502945 w 604231"/>
              <a:gd name="connsiteY125" fmla="*/ 78141 h 591074"/>
              <a:gd name="connsiteX126" fmla="*/ 509696 w 604231"/>
              <a:gd name="connsiteY126" fmla="*/ 94399 h 591074"/>
              <a:gd name="connsiteX127" fmla="*/ 542458 w 604231"/>
              <a:gd name="connsiteY127" fmla="*/ 94399 h 591074"/>
              <a:gd name="connsiteX128" fmla="*/ 545635 w 604231"/>
              <a:gd name="connsiteY128" fmla="*/ 90236 h 591074"/>
              <a:gd name="connsiteX129" fmla="*/ 546231 w 604231"/>
              <a:gd name="connsiteY129" fmla="*/ 89443 h 591074"/>
              <a:gd name="connsiteX130" fmla="*/ 582567 w 604231"/>
              <a:gd name="connsiteY130" fmla="*/ 42848 h 591074"/>
              <a:gd name="connsiteX131" fmla="*/ 556357 w 604231"/>
              <a:gd name="connsiteY131" fmla="*/ 2004 h 591074"/>
              <a:gd name="connsiteX132" fmla="*/ 568668 w 604231"/>
              <a:gd name="connsiteY132" fmla="*/ 2797 h 591074"/>
              <a:gd name="connsiteX133" fmla="*/ 601430 w 604231"/>
              <a:gd name="connsiteY133" fmla="*/ 35512 h 591074"/>
              <a:gd name="connsiteX134" fmla="*/ 602225 w 604231"/>
              <a:gd name="connsiteY134" fmla="*/ 47805 h 591074"/>
              <a:gd name="connsiteX135" fmla="*/ 561123 w 604231"/>
              <a:gd name="connsiteY135" fmla="*/ 100348 h 591074"/>
              <a:gd name="connsiteX136" fmla="*/ 555563 w 604231"/>
              <a:gd name="connsiteY136" fmla="*/ 107485 h 591074"/>
              <a:gd name="connsiteX137" fmla="*/ 525978 w 604231"/>
              <a:gd name="connsiteY137" fmla="*/ 119778 h 591074"/>
              <a:gd name="connsiteX138" fmla="*/ 503938 w 604231"/>
              <a:gd name="connsiteY138" fmla="*/ 113235 h 591074"/>
              <a:gd name="connsiteX139" fmla="*/ 341715 w 604231"/>
              <a:gd name="connsiteY139" fmla="*/ 275225 h 591074"/>
              <a:gd name="connsiteX140" fmla="*/ 384405 w 604231"/>
              <a:gd name="connsiteY140" fmla="*/ 317853 h 591074"/>
              <a:gd name="connsiteX141" fmla="*/ 386788 w 604231"/>
              <a:gd name="connsiteY141" fmla="*/ 322810 h 591074"/>
              <a:gd name="connsiteX142" fmla="*/ 429478 w 604231"/>
              <a:gd name="connsiteY142" fmla="*/ 365439 h 591074"/>
              <a:gd name="connsiteX143" fmla="*/ 466212 w 604231"/>
              <a:gd name="connsiteY143" fmla="*/ 359491 h 591074"/>
              <a:gd name="connsiteX144" fmla="*/ 548217 w 604231"/>
              <a:gd name="connsiteY144" fmla="*/ 393396 h 591074"/>
              <a:gd name="connsiteX145" fmla="*/ 548217 w 604231"/>
              <a:gd name="connsiteY145" fmla="*/ 557169 h 591074"/>
              <a:gd name="connsiteX146" fmla="*/ 466212 w 604231"/>
              <a:gd name="connsiteY146" fmla="*/ 591074 h 591074"/>
              <a:gd name="connsiteX147" fmla="*/ 384207 w 604231"/>
              <a:gd name="connsiteY147" fmla="*/ 557169 h 591074"/>
              <a:gd name="connsiteX148" fmla="*/ 356408 w 604231"/>
              <a:gd name="connsiteY148" fmla="*/ 438602 h 591074"/>
              <a:gd name="connsiteX149" fmla="*/ 316498 w 604231"/>
              <a:gd name="connsiteY149" fmla="*/ 398749 h 591074"/>
              <a:gd name="connsiteX150" fmla="*/ 168373 w 604231"/>
              <a:gd name="connsiteY150" fmla="*/ 546661 h 591074"/>
              <a:gd name="connsiteX151" fmla="*/ 112578 w 604231"/>
              <a:gd name="connsiteY151" fmla="*/ 569660 h 591074"/>
              <a:gd name="connsiteX152" fmla="*/ 56783 w 604231"/>
              <a:gd name="connsiteY152" fmla="*/ 546661 h 591074"/>
              <a:gd name="connsiteX153" fmla="*/ 33750 w 604231"/>
              <a:gd name="connsiteY153" fmla="*/ 490946 h 591074"/>
              <a:gd name="connsiteX154" fmla="*/ 56783 w 604231"/>
              <a:gd name="connsiteY154" fmla="*/ 435231 h 591074"/>
              <a:gd name="connsiteX155" fmla="*/ 204908 w 604231"/>
              <a:gd name="connsiteY155" fmla="*/ 287319 h 591074"/>
              <a:gd name="connsiteX156" fmla="*/ 152687 w 604231"/>
              <a:gd name="connsiteY156" fmla="*/ 235173 h 591074"/>
              <a:gd name="connsiteX157" fmla="*/ 115755 w 604231"/>
              <a:gd name="connsiteY157" fmla="*/ 241320 h 591074"/>
              <a:gd name="connsiteX158" fmla="*/ 33948 w 604231"/>
              <a:gd name="connsiteY158" fmla="*/ 207415 h 591074"/>
              <a:gd name="connsiteX159" fmla="*/ 8731 w 604231"/>
              <a:gd name="connsiteY159" fmla="*/ 81710 h 591074"/>
              <a:gd name="connsiteX160" fmla="*/ 15482 w 604231"/>
              <a:gd name="connsiteY160" fmla="*/ 76158 h 591074"/>
              <a:gd name="connsiteX161" fmla="*/ 23822 w 604231"/>
              <a:gd name="connsiteY161" fmla="*/ 78736 h 591074"/>
              <a:gd name="connsiteX162" fmla="*/ 77234 w 604231"/>
              <a:gd name="connsiteY162" fmla="*/ 132071 h 591074"/>
              <a:gd name="connsiteX163" fmla="*/ 120322 w 604231"/>
              <a:gd name="connsiteY163" fmla="*/ 129890 h 591074"/>
              <a:gd name="connsiteX164" fmla="*/ 122506 w 604231"/>
              <a:gd name="connsiteY164" fmla="*/ 86865 h 591074"/>
              <a:gd name="connsiteX165" fmla="*/ 69093 w 604231"/>
              <a:gd name="connsiteY165" fmla="*/ 33530 h 591074"/>
              <a:gd name="connsiteX166" fmla="*/ 66512 w 604231"/>
              <a:gd name="connsiteY166" fmla="*/ 25202 h 591074"/>
              <a:gd name="connsiteX167" fmla="*/ 72072 w 604231"/>
              <a:gd name="connsiteY167" fmla="*/ 18461 h 591074"/>
              <a:gd name="connsiteX168" fmla="*/ 115953 w 604231"/>
              <a:gd name="connsiteY168" fmla="*/ 9737 h 591074"/>
              <a:gd name="connsiteX169" fmla="*/ 197958 w 604231"/>
              <a:gd name="connsiteY169" fmla="*/ 43641 h 591074"/>
              <a:gd name="connsiteX170" fmla="*/ 225757 w 604231"/>
              <a:gd name="connsiteY170" fmla="*/ 162209 h 591074"/>
              <a:gd name="connsiteX171" fmla="*/ 280956 w 604231"/>
              <a:gd name="connsiteY171" fmla="*/ 217329 h 591074"/>
              <a:gd name="connsiteX172" fmla="*/ 285920 w 604231"/>
              <a:gd name="connsiteY172" fmla="*/ 219510 h 591074"/>
              <a:gd name="connsiteX173" fmla="*/ 328610 w 604231"/>
              <a:gd name="connsiteY173" fmla="*/ 262139 h 591074"/>
              <a:gd name="connsiteX174" fmla="*/ 490833 w 604231"/>
              <a:gd name="connsiteY174" fmla="*/ 100149 h 591074"/>
              <a:gd name="connsiteX175" fmla="*/ 484280 w 604231"/>
              <a:gd name="connsiteY175" fmla="*/ 78141 h 591074"/>
              <a:gd name="connsiteX176" fmla="*/ 496591 w 604231"/>
              <a:gd name="connsiteY176" fmla="*/ 48598 h 591074"/>
              <a:gd name="connsiteX177" fmla="*/ 503739 w 604231"/>
              <a:gd name="connsiteY177" fmla="*/ 43047 h 59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604231" h="591074">
                <a:moveTo>
                  <a:pt x="476729" y="435801"/>
                </a:moveTo>
                <a:lnTo>
                  <a:pt x="437227" y="446309"/>
                </a:lnTo>
                <a:lnTo>
                  <a:pt x="426707" y="485765"/>
                </a:lnTo>
                <a:lnTo>
                  <a:pt x="455688" y="514712"/>
                </a:lnTo>
                <a:lnTo>
                  <a:pt x="495190" y="504203"/>
                </a:lnTo>
                <a:lnTo>
                  <a:pt x="505711" y="464748"/>
                </a:lnTo>
                <a:close/>
                <a:moveTo>
                  <a:pt x="477126" y="416569"/>
                </a:moveTo>
                <a:cubicBezTo>
                  <a:pt x="480302" y="415578"/>
                  <a:pt x="483875" y="416569"/>
                  <a:pt x="486059" y="418949"/>
                </a:cubicBezTo>
                <a:lnTo>
                  <a:pt x="522583" y="455430"/>
                </a:lnTo>
                <a:cubicBezTo>
                  <a:pt x="524966" y="457809"/>
                  <a:pt x="525958" y="461179"/>
                  <a:pt x="524966" y="464352"/>
                </a:cubicBezTo>
                <a:lnTo>
                  <a:pt x="511666" y="514117"/>
                </a:lnTo>
                <a:cubicBezTo>
                  <a:pt x="510872" y="517289"/>
                  <a:pt x="508291" y="519866"/>
                  <a:pt x="505115" y="520660"/>
                </a:cubicBezTo>
                <a:lnTo>
                  <a:pt x="455291" y="533943"/>
                </a:lnTo>
                <a:cubicBezTo>
                  <a:pt x="454497" y="534142"/>
                  <a:pt x="453703" y="534340"/>
                  <a:pt x="452909" y="534340"/>
                </a:cubicBezTo>
                <a:cubicBezTo>
                  <a:pt x="450527" y="534340"/>
                  <a:pt x="448145" y="533349"/>
                  <a:pt x="446359" y="531564"/>
                </a:cubicBezTo>
                <a:lnTo>
                  <a:pt x="409834" y="495083"/>
                </a:lnTo>
                <a:cubicBezTo>
                  <a:pt x="408048" y="493299"/>
                  <a:pt x="407055" y="491118"/>
                  <a:pt x="407055" y="488540"/>
                </a:cubicBezTo>
                <a:cubicBezTo>
                  <a:pt x="407055" y="487747"/>
                  <a:pt x="407254" y="486954"/>
                  <a:pt x="407452" y="486161"/>
                </a:cubicBezTo>
                <a:lnTo>
                  <a:pt x="420752" y="436396"/>
                </a:lnTo>
                <a:cubicBezTo>
                  <a:pt x="421546" y="433224"/>
                  <a:pt x="424126" y="430646"/>
                  <a:pt x="427302" y="429853"/>
                </a:cubicBezTo>
                <a:close/>
                <a:moveTo>
                  <a:pt x="260270" y="379348"/>
                </a:moveTo>
                <a:cubicBezTo>
                  <a:pt x="264042" y="375779"/>
                  <a:pt x="269799" y="375779"/>
                  <a:pt x="273571" y="379348"/>
                </a:cubicBezTo>
                <a:cubicBezTo>
                  <a:pt x="277145" y="383115"/>
                  <a:pt x="277145" y="388864"/>
                  <a:pt x="273571" y="392631"/>
                </a:cubicBezTo>
                <a:lnTo>
                  <a:pt x="143729" y="522095"/>
                </a:lnTo>
                <a:cubicBezTo>
                  <a:pt x="141942" y="523879"/>
                  <a:pt x="139560" y="524672"/>
                  <a:pt x="137177" y="524672"/>
                </a:cubicBezTo>
                <a:cubicBezTo>
                  <a:pt x="134795" y="524672"/>
                  <a:pt x="132413" y="523879"/>
                  <a:pt x="130626" y="522095"/>
                </a:cubicBezTo>
                <a:cubicBezTo>
                  <a:pt x="127052" y="518328"/>
                  <a:pt x="127052" y="512578"/>
                  <a:pt x="130626" y="509009"/>
                </a:cubicBezTo>
                <a:close/>
                <a:moveTo>
                  <a:pt x="466212" y="378128"/>
                </a:moveTo>
                <a:cubicBezTo>
                  <a:pt x="440200" y="378128"/>
                  <a:pt x="415778" y="388240"/>
                  <a:pt x="397312" y="406482"/>
                </a:cubicBezTo>
                <a:cubicBezTo>
                  <a:pt x="388972" y="414809"/>
                  <a:pt x="382221" y="424723"/>
                  <a:pt x="377257" y="435628"/>
                </a:cubicBezTo>
                <a:lnTo>
                  <a:pt x="377059" y="436421"/>
                </a:lnTo>
                <a:lnTo>
                  <a:pt x="376661" y="437214"/>
                </a:lnTo>
                <a:cubicBezTo>
                  <a:pt x="376463" y="437610"/>
                  <a:pt x="376463" y="438007"/>
                  <a:pt x="376264" y="438205"/>
                </a:cubicBezTo>
                <a:cubicBezTo>
                  <a:pt x="376066" y="438602"/>
                  <a:pt x="375867" y="438998"/>
                  <a:pt x="375867" y="439395"/>
                </a:cubicBezTo>
                <a:cubicBezTo>
                  <a:pt x="375669" y="439792"/>
                  <a:pt x="375470" y="440386"/>
                  <a:pt x="375073" y="440783"/>
                </a:cubicBezTo>
                <a:cubicBezTo>
                  <a:pt x="361571" y="476670"/>
                  <a:pt x="370109" y="516920"/>
                  <a:pt x="397312" y="544083"/>
                </a:cubicBezTo>
                <a:cubicBezTo>
                  <a:pt x="415778" y="562523"/>
                  <a:pt x="440200" y="572635"/>
                  <a:pt x="466212" y="572635"/>
                </a:cubicBezTo>
                <a:cubicBezTo>
                  <a:pt x="492223" y="572635"/>
                  <a:pt x="516646" y="562523"/>
                  <a:pt x="535112" y="544083"/>
                </a:cubicBezTo>
                <a:cubicBezTo>
                  <a:pt x="573036" y="506213"/>
                  <a:pt x="573036" y="444352"/>
                  <a:pt x="535112" y="406482"/>
                </a:cubicBezTo>
                <a:cubicBezTo>
                  <a:pt x="516646" y="388042"/>
                  <a:pt x="492223" y="377930"/>
                  <a:pt x="466212" y="378128"/>
                </a:cubicBezTo>
                <a:close/>
                <a:moveTo>
                  <a:pt x="237455" y="356542"/>
                </a:moveTo>
                <a:cubicBezTo>
                  <a:pt x="241031" y="352775"/>
                  <a:pt x="246989" y="352775"/>
                  <a:pt x="250565" y="356542"/>
                </a:cubicBezTo>
                <a:cubicBezTo>
                  <a:pt x="254140" y="360111"/>
                  <a:pt x="254140" y="366060"/>
                  <a:pt x="250565" y="369629"/>
                </a:cubicBezTo>
                <a:lnTo>
                  <a:pt x="120860" y="499104"/>
                </a:lnTo>
                <a:cubicBezTo>
                  <a:pt x="119073" y="500889"/>
                  <a:pt x="116689" y="501880"/>
                  <a:pt x="114306" y="501880"/>
                </a:cubicBezTo>
                <a:cubicBezTo>
                  <a:pt x="111922" y="501880"/>
                  <a:pt x="109539" y="500889"/>
                  <a:pt x="107751" y="499104"/>
                </a:cubicBezTo>
                <a:cubicBezTo>
                  <a:pt x="103977" y="495535"/>
                  <a:pt x="103977" y="489587"/>
                  <a:pt x="107751" y="486018"/>
                </a:cubicBezTo>
                <a:close/>
                <a:moveTo>
                  <a:pt x="376463" y="338870"/>
                </a:moveTo>
                <a:lnTo>
                  <a:pt x="356210" y="358896"/>
                </a:lnTo>
                <a:cubicBezTo>
                  <a:pt x="352636" y="362663"/>
                  <a:pt x="346878" y="362663"/>
                  <a:pt x="343105" y="358896"/>
                </a:cubicBezTo>
                <a:cubicBezTo>
                  <a:pt x="336155" y="351956"/>
                  <a:pt x="324043" y="351956"/>
                  <a:pt x="316895" y="358896"/>
                </a:cubicBezTo>
                <a:cubicBezTo>
                  <a:pt x="315704" y="360086"/>
                  <a:pt x="314910" y="361474"/>
                  <a:pt x="314115" y="362861"/>
                </a:cubicBezTo>
                <a:cubicBezTo>
                  <a:pt x="313917" y="363060"/>
                  <a:pt x="313718" y="363456"/>
                  <a:pt x="313520" y="363655"/>
                </a:cubicBezTo>
                <a:cubicBezTo>
                  <a:pt x="312924" y="365042"/>
                  <a:pt x="312328" y="366430"/>
                  <a:pt x="311931" y="368017"/>
                </a:cubicBezTo>
                <a:cubicBezTo>
                  <a:pt x="311931" y="368017"/>
                  <a:pt x="311931" y="368017"/>
                  <a:pt x="311931" y="368215"/>
                </a:cubicBezTo>
                <a:lnTo>
                  <a:pt x="363954" y="420162"/>
                </a:lnTo>
                <a:cubicBezTo>
                  <a:pt x="369513" y="408861"/>
                  <a:pt x="376860" y="398551"/>
                  <a:pt x="385597" y="389827"/>
                </a:cubicBezTo>
                <a:cubicBezTo>
                  <a:pt x="392745" y="382689"/>
                  <a:pt x="400687" y="376741"/>
                  <a:pt x="409424" y="371585"/>
                </a:cubicBezTo>
                <a:close/>
                <a:moveTo>
                  <a:pt x="211214" y="330362"/>
                </a:moveTo>
                <a:cubicBezTo>
                  <a:pt x="214788" y="326595"/>
                  <a:pt x="220545" y="326595"/>
                  <a:pt x="224317" y="330362"/>
                </a:cubicBezTo>
                <a:cubicBezTo>
                  <a:pt x="227891" y="333931"/>
                  <a:pt x="227891" y="339681"/>
                  <a:pt x="224317" y="343449"/>
                </a:cubicBezTo>
                <a:lnTo>
                  <a:pt x="94475" y="472924"/>
                </a:lnTo>
                <a:cubicBezTo>
                  <a:pt x="92688" y="474709"/>
                  <a:pt x="90306" y="475700"/>
                  <a:pt x="87923" y="475700"/>
                </a:cubicBezTo>
                <a:cubicBezTo>
                  <a:pt x="85541" y="475700"/>
                  <a:pt x="83158" y="474709"/>
                  <a:pt x="81372" y="472924"/>
                </a:cubicBezTo>
                <a:cubicBezTo>
                  <a:pt x="77798" y="469355"/>
                  <a:pt x="77798" y="463407"/>
                  <a:pt x="81372" y="459838"/>
                </a:cubicBezTo>
                <a:close/>
                <a:moveTo>
                  <a:pt x="277978" y="240527"/>
                </a:moveTo>
                <a:lnTo>
                  <a:pt x="263681" y="255001"/>
                </a:lnTo>
                <a:cubicBezTo>
                  <a:pt x="272021" y="269276"/>
                  <a:pt x="270035" y="287914"/>
                  <a:pt x="257923" y="300009"/>
                </a:cubicBezTo>
                <a:cubicBezTo>
                  <a:pt x="251172" y="306750"/>
                  <a:pt x="242038" y="310716"/>
                  <a:pt x="232309" y="310914"/>
                </a:cubicBezTo>
                <a:lnTo>
                  <a:pt x="232110" y="310914"/>
                </a:lnTo>
                <a:cubicBezTo>
                  <a:pt x="232110" y="310914"/>
                  <a:pt x="232110" y="310716"/>
                  <a:pt x="232110" y="310716"/>
                </a:cubicBezTo>
                <a:cubicBezTo>
                  <a:pt x="224962" y="310716"/>
                  <a:pt x="218410" y="308931"/>
                  <a:pt x="212850" y="305759"/>
                </a:cubicBezTo>
                <a:lnTo>
                  <a:pt x="70086" y="448317"/>
                </a:lnTo>
                <a:cubicBezTo>
                  <a:pt x="58570" y="459619"/>
                  <a:pt x="52414" y="474886"/>
                  <a:pt x="52414" y="490946"/>
                </a:cubicBezTo>
                <a:cubicBezTo>
                  <a:pt x="52414" y="507006"/>
                  <a:pt x="58570" y="522075"/>
                  <a:pt x="70086" y="533575"/>
                </a:cubicBezTo>
                <a:cubicBezTo>
                  <a:pt x="81404" y="544876"/>
                  <a:pt x="96495" y="551023"/>
                  <a:pt x="112578" y="551023"/>
                </a:cubicBezTo>
                <a:cubicBezTo>
                  <a:pt x="128661" y="551023"/>
                  <a:pt x="143950" y="544876"/>
                  <a:pt x="155268" y="533575"/>
                </a:cubicBezTo>
                <a:lnTo>
                  <a:pt x="298032" y="390818"/>
                </a:lnTo>
                <a:cubicBezTo>
                  <a:pt x="294657" y="385068"/>
                  <a:pt x="292869" y="378327"/>
                  <a:pt x="293068" y="371387"/>
                </a:cubicBezTo>
                <a:cubicBezTo>
                  <a:pt x="293068" y="361672"/>
                  <a:pt x="297039" y="352551"/>
                  <a:pt x="303790" y="345810"/>
                </a:cubicBezTo>
                <a:cubicBezTo>
                  <a:pt x="315505" y="334112"/>
                  <a:pt x="334964" y="331931"/>
                  <a:pt x="348863" y="340060"/>
                </a:cubicBezTo>
                <a:lnTo>
                  <a:pt x="363358" y="325784"/>
                </a:lnTo>
                <a:close/>
                <a:moveTo>
                  <a:pt x="218013" y="180450"/>
                </a:moveTo>
                <a:cubicBezTo>
                  <a:pt x="217616" y="181045"/>
                  <a:pt x="217218" y="181640"/>
                  <a:pt x="216821" y="182234"/>
                </a:cubicBezTo>
                <a:cubicBezTo>
                  <a:pt x="214836" y="185803"/>
                  <a:pt x="212652" y="189372"/>
                  <a:pt x="210070" y="192941"/>
                </a:cubicBezTo>
                <a:cubicBezTo>
                  <a:pt x="209276" y="193933"/>
                  <a:pt x="208680" y="195122"/>
                  <a:pt x="207688" y="196114"/>
                </a:cubicBezTo>
                <a:cubicBezTo>
                  <a:pt x="204709" y="200079"/>
                  <a:pt x="201532" y="203846"/>
                  <a:pt x="197958" y="207415"/>
                </a:cubicBezTo>
                <a:cubicBezTo>
                  <a:pt x="194384" y="210984"/>
                  <a:pt x="190612" y="214156"/>
                  <a:pt x="186640" y="217329"/>
                </a:cubicBezTo>
                <a:cubicBezTo>
                  <a:pt x="185846" y="217924"/>
                  <a:pt x="184853" y="218519"/>
                  <a:pt x="184059" y="219312"/>
                </a:cubicBezTo>
                <a:cubicBezTo>
                  <a:pt x="179889" y="222087"/>
                  <a:pt x="175720" y="224863"/>
                  <a:pt x="171351" y="227243"/>
                </a:cubicBezTo>
                <a:cubicBezTo>
                  <a:pt x="171351" y="227243"/>
                  <a:pt x="171153" y="227441"/>
                  <a:pt x="171153" y="227441"/>
                </a:cubicBezTo>
                <a:lnTo>
                  <a:pt x="235486" y="291880"/>
                </a:lnTo>
                <a:cubicBezTo>
                  <a:pt x="235883" y="291681"/>
                  <a:pt x="236280" y="291681"/>
                  <a:pt x="236479" y="291483"/>
                </a:cubicBezTo>
                <a:cubicBezTo>
                  <a:pt x="237670" y="291285"/>
                  <a:pt x="238861" y="290888"/>
                  <a:pt x="239854" y="290293"/>
                </a:cubicBezTo>
                <a:cubicBezTo>
                  <a:pt x="240251" y="290095"/>
                  <a:pt x="240648" y="289897"/>
                  <a:pt x="241046" y="289699"/>
                </a:cubicBezTo>
                <a:cubicBezTo>
                  <a:pt x="242435" y="288906"/>
                  <a:pt x="243627" y="288112"/>
                  <a:pt x="244620" y="286923"/>
                </a:cubicBezTo>
                <a:cubicBezTo>
                  <a:pt x="244620" y="286923"/>
                  <a:pt x="244620" y="286923"/>
                  <a:pt x="244818" y="286923"/>
                </a:cubicBezTo>
                <a:cubicBezTo>
                  <a:pt x="250179" y="281569"/>
                  <a:pt x="251569" y="273440"/>
                  <a:pt x="248789" y="266897"/>
                </a:cubicBezTo>
                <a:cubicBezTo>
                  <a:pt x="247995" y="264518"/>
                  <a:pt x="246605" y="262535"/>
                  <a:pt x="244818" y="260751"/>
                </a:cubicBezTo>
                <a:cubicBezTo>
                  <a:pt x="241046" y="257182"/>
                  <a:pt x="241046" y="251234"/>
                  <a:pt x="244818" y="247665"/>
                </a:cubicBezTo>
                <a:lnTo>
                  <a:pt x="264873" y="227441"/>
                </a:lnTo>
                <a:close/>
                <a:moveTo>
                  <a:pt x="115953" y="28374"/>
                </a:moveTo>
                <a:cubicBezTo>
                  <a:pt x="108210" y="28374"/>
                  <a:pt x="100466" y="29168"/>
                  <a:pt x="92920" y="31150"/>
                </a:cubicBezTo>
                <a:lnTo>
                  <a:pt x="138589" y="76753"/>
                </a:lnTo>
                <a:cubicBezTo>
                  <a:pt x="140575" y="78538"/>
                  <a:pt x="141567" y="81115"/>
                  <a:pt x="141369" y="83891"/>
                </a:cubicBezTo>
                <a:lnTo>
                  <a:pt x="138391" y="139209"/>
                </a:lnTo>
                <a:cubicBezTo>
                  <a:pt x="138192" y="143968"/>
                  <a:pt x="134419" y="147735"/>
                  <a:pt x="129654" y="147933"/>
                </a:cubicBezTo>
                <a:lnTo>
                  <a:pt x="74256" y="150907"/>
                </a:lnTo>
                <a:cubicBezTo>
                  <a:pt x="71476" y="151106"/>
                  <a:pt x="68895" y="150114"/>
                  <a:pt x="67108" y="148132"/>
                </a:cubicBezTo>
                <a:lnTo>
                  <a:pt x="21439" y="102529"/>
                </a:lnTo>
                <a:cubicBezTo>
                  <a:pt x="13298" y="135244"/>
                  <a:pt x="22829" y="169942"/>
                  <a:pt x="47053" y="194329"/>
                </a:cubicBezTo>
                <a:cubicBezTo>
                  <a:pt x="65519" y="212570"/>
                  <a:pt x="89743" y="222682"/>
                  <a:pt x="115755" y="222682"/>
                </a:cubicBezTo>
                <a:cubicBezTo>
                  <a:pt x="128065" y="222682"/>
                  <a:pt x="140178" y="220501"/>
                  <a:pt x="151694" y="215941"/>
                </a:cubicBezTo>
                <a:lnTo>
                  <a:pt x="152885" y="215544"/>
                </a:lnTo>
                <a:cubicBezTo>
                  <a:pt x="153481" y="215148"/>
                  <a:pt x="154077" y="214950"/>
                  <a:pt x="154672" y="214751"/>
                </a:cubicBezTo>
                <a:cubicBezTo>
                  <a:pt x="166189" y="209794"/>
                  <a:pt x="176315" y="202855"/>
                  <a:pt x="184853" y="194329"/>
                </a:cubicBezTo>
                <a:cubicBezTo>
                  <a:pt x="194186" y="185010"/>
                  <a:pt x="201334" y="173907"/>
                  <a:pt x="206496" y="161218"/>
                </a:cubicBezTo>
                <a:lnTo>
                  <a:pt x="207092" y="159433"/>
                </a:lnTo>
                <a:cubicBezTo>
                  <a:pt x="207291" y="159037"/>
                  <a:pt x="207489" y="158442"/>
                  <a:pt x="207688" y="158045"/>
                </a:cubicBezTo>
                <a:cubicBezTo>
                  <a:pt x="220197" y="122753"/>
                  <a:pt x="211262" y="83098"/>
                  <a:pt x="184853" y="56728"/>
                </a:cubicBezTo>
                <a:cubicBezTo>
                  <a:pt x="166387" y="38486"/>
                  <a:pt x="141965" y="28374"/>
                  <a:pt x="115953" y="28374"/>
                </a:cubicBezTo>
                <a:close/>
                <a:moveTo>
                  <a:pt x="561321" y="21633"/>
                </a:moveTo>
                <a:lnTo>
                  <a:pt x="514660" y="57917"/>
                </a:lnTo>
                <a:cubicBezTo>
                  <a:pt x="514461" y="58115"/>
                  <a:pt x="514064" y="58314"/>
                  <a:pt x="513866" y="58512"/>
                </a:cubicBezTo>
                <a:cubicBezTo>
                  <a:pt x="512277" y="59503"/>
                  <a:pt x="510887" y="60495"/>
                  <a:pt x="509696" y="61684"/>
                </a:cubicBezTo>
                <a:cubicBezTo>
                  <a:pt x="505328" y="66046"/>
                  <a:pt x="502945" y="71796"/>
                  <a:pt x="502945" y="78141"/>
                </a:cubicBezTo>
                <a:cubicBezTo>
                  <a:pt x="502945" y="84288"/>
                  <a:pt x="505328" y="90037"/>
                  <a:pt x="509696" y="94399"/>
                </a:cubicBezTo>
                <a:cubicBezTo>
                  <a:pt x="518433" y="103123"/>
                  <a:pt x="533722" y="103123"/>
                  <a:pt x="542458" y="94399"/>
                </a:cubicBezTo>
                <a:cubicBezTo>
                  <a:pt x="543650" y="93210"/>
                  <a:pt x="544642" y="92020"/>
                  <a:pt x="545635" y="90236"/>
                </a:cubicBezTo>
                <a:cubicBezTo>
                  <a:pt x="545834" y="90037"/>
                  <a:pt x="546032" y="89641"/>
                  <a:pt x="546231" y="89443"/>
                </a:cubicBezTo>
                <a:lnTo>
                  <a:pt x="582567" y="42848"/>
                </a:lnTo>
                <a:close/>
                <a:moveTo>
                  <a:pt x="556357" y="2004"/>
                </a:moveTo>
                <a:cubicBezTo>
                  <a:pt x="560130" y="-970"/>
                  <a:pt x="565491" y="-573"/>
                  <a:pt x="568668" y="2797"/>
                </a:cubicBezTo>
                <a:lnTo>
                  <a:pt x="601430" y="35512"/>
                </a:lnTo>
                <a:cubicBezTo>
                  <a:pt x="604806" y="38883"/>
                  <a:pt x="605203" y="44038"/>
                  <a:pt x="602225" y="47805"/>
                </a:cubicBezTo>
                <a:lnTo>
                  <a:pt x="561123" y="100348"/>
                </a:lnTo>
                <a:cubicBezTo>
                  <a:pt x="559534" y="103123"/>
                  <a:pt x="557549" y="105503"/>
                  <a:pt x="555563" y="107485"/>
                </a:cubicBezTo>
                <a:cubicBezTo>
                  <a:pt x="547621" y="115416"/>
                  <a:pt x="537296" y="119778"/>
                  <a:pt x="525978" y="119778"/>
                </a:cubicBezTo>
                <a:cubicBezTo>
                  <a:pt x="518036" y="119778"/>
                  <a:pt x="510490" y="117399"/>
                  <a:pt x="503938" y="113235"/>
                </a:cubicBezTo>
                <a:lnTo>
                  <a:pt x="341715" y="275225"/>
                </a:lnTo>
                <a:lnTo>
                  <a:pt x="384405" y="317853"/>
                </a:lnTo>
                <a:cubicBezTo>
                  <a:pt x="385795" y="319241"/>
                  <a:pt x="386391" y="321026"/>
                  <a:pt x="386788" y="322810"/>
                </a:cubicBezTo>
                <a:lnTo>
                  <a:pt x="429478" y="365439"/>
                </a:lnTo>
                <a:cubicBezTo>
                  <a:pt x="441193" y="361672"/>
                  <a:pt x="453504" y="359491"/>
                  <a:pt x="466212" y="359491"/>
                </a:cubicBezTo>
                <a:cubicBezTo>
                  <a:pt x="497187" y="359491"/>
                  <a:pt x="526375" y="371585"/>
                  <a:pt x="548217" y="393396"/>
                </a:cubicBezTo>
                <a:cubicBezTo>
                  <a:pt x="593488" y="438602"/>
                  <a:pt x="593488" y="511963"/>
                  <a:pt x="548217" y="557169"/>
                </a:cubicBezTo>
                <a:cubicBezTo>
                  <a:pt x="526375" y="578979"/>
                  <a:pt x="497187" y="591074"/>
                  <a:pt x="466212" y="591074"/>
                </a:cubicBezTo>
                <a:cubicBezTo>
                  <a:pt x="435236" y="591074"/>
                  <a:pt x="406048" y="578979"/>
                  <a:pt x="384207" y="557169"/>
                </a:cubicBezTo>
                <a:cubicBezTo>
                  <a:pt x="353033" y="526040"/>
                  <a:pt x="342509" y="480041"/>
                  <a:pt x="356408" y="438602"/>
                </a:cubicBezTo>
                <a:lnTo>
                  <a:pt x="316498" y="398749"/>
                </a:lnTo>
                <a:lnTo>
                  <a:pt x="168373" y="546661"/>
                </a:lnTo>
                <a:cubicBezTo>
                  <a:pt x="153481" y="561531"/>
                  <a:pt x="133625" y="569660"/>
                  <a:pt x="112578" y="569660"/>
                </a:cubicBezTo>
                <a:cubicBezTo>
                  <a:pt x="91531" y="569660"/>
                  <a:pt x="71675" y="561531"/>
                  <a:pt x="56783" y="546661"/>
                </a:cubicBezTo>
                <a:cubicBezTo>
                  <a:pt x="41891" y="531790"/>
                  <a:pt x="33750" y="511963"/>
                  <a:pt x="33750" y="490946"/>
                </a:cubicBezTo>
                <a:cubicBezTo>
                  <a:pt x="33750" y="469929"/>
                  <a:pt x="41891" y="450102"/>
                  <a:pt x="56783" y="435231"/>
                </a:cubicBezTo>
                <a:lnTo>
                  <a:pt x="204908" y="287319"/>
                </a:lnTo>
                <a:lnTo>
                  <a:pt x="152687" y="235173"/>
                </a:lnTo>
                <a:cubicBezTo>
                  <a:pt x="140773" y="239139"/>
                  <a:pt x="128463" y="241320"/>
                  <a:pt x="115755" y="241320"/>
                </a:cubicBezTo>
                <a:cubicBezTo>
                  <a:pt x="84780" y="241320"/>
                  <a:pt x="55790" y="229225"/>
                  <a:pt x="33948" y="207415"/>
                </a:cubicBezTo>
                <a:cubicBezTo>
                  <a:pt x="988" y="174502"/>
                  <a:pt x="-9139" y="125132"/>
                  <a:pt x="8731" y="81710"/>
                </a:cubicBezTo>
                <a:cubicBezTo>
                  <a:pt x="9724" y="78934"/>
                  <a:pt x="12305" y="76753"/>
                  <a:pt x="15482" y="76158"/>
                </a:cubicBezTo>
                <a:cubicBezTo>
                  <a:pt x="18461" y="75563"/>
                  <a:pt x="21638" y="76555"/>
                  <a:pt x="23822" y="78736"/>
                </a:cubicBezTo>
                <a:lnTo>
                  <a:pt x="77234" y="132071"/>
                </a:lnTo>
                <a:lnTo>
                  <a:pt x="120322" y="129890"/>
                </a:lnTo>
                <a:lnTo>
                  <a:pt x="122506" y="86865"/>
                </a:lnTo>
                <a:lnTo>
                  <a:pt x="69093" y="33530"/>
                </a:lnTo>
                <a:cubicBezTo>
                  <a:pt x="66909" y="31349"/>
                  <a:pt x="65916" y="28176"/>
                  <a:pt x="66512" y="25202"/>
                </a:cubicBezTo>
                <a:cubicBezTo>
                  <a:pt x="67108" y="22030"/>
                  <a:pt x="69292" y="19452"/>
                  <a:pt x="72072" y="18461"/>
                </a:cubicBezTo>
                <a:cubicBezTo>
                  <a:pt x="86169" y="12711"/>
                  <a:pt x="100863" y="9737"/>
                  <a:pt x="115953" y="9737"/>
                </a:cubicBezTo>
                <a:cubicBezTo>
                  <a:pt x="146929" y="9737"/>
                  <a:pt x="176117" y="21831"/>
                  <a:pt x="197958" y="43641"/>
                </a:cubicBezTo>
                <a:cubicBezTo>
                  <a:pt x="228933" y="74572"/>
                  <a:pt x="239656" y="120770"/>
                  <a:pt x="225757" y="162209"/>
                </a:cubicBezTo>
                <a:lnTo>
                  <a:pt x="280956" y="217329"/>
                </a:lnTo>
                <a:cubicBezTo>
                  <a:pt x="282743" y="217527"/>
                  <a:pt x="284530" y="218320"/>
                  <a:pt x="285920" y="219510"/>
                </a:cubicBezTo>
                <a:lnTo>
                  <a:pt x="328610" y="262139"/>
                </a:lnTo>
                <a:lnTo>
                  <a:pt x="490833" y="100149"/>
                </a:lnTo>
                <a:cubicBezTo>
                  <a:pt x="486663" y="93606"/>
                  <a:pt x="484280" y="86072"/>
                  <a:pt x="484280" y="78141"/>
                </a:cubicBezTo>
                <a:cubicBezTo>
                  <a:pt x="484280" y="66839"/>
                  <a:pt x="488649" y="56529"/>
                  <a:pt x="496591" y="48598"/>
                </a:cubicBezTo>
                <a:cubicBezTo>
                  <a:pt x="498577" y="46417"/>
                  <a:pt x="500959" y="44633"/>
                  <a:pt x="503739" y="430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30808727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8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4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9" grpId="0"/>
      <p:bldP spid="20" grpId="0"/>
      <p:bldP spid="21" grpId="0" animBg="1"/>
      <p:bldP spid="28" grpId="0" animBg="1"/>
      <p:bldP spid="29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E50041-5C80-42A1-9928-563B2DE747CA}"/>
              </a:ext>
            </a:extLst>
          </p:cNvPr>
          <p:cNvSpPr txBox="1"/>
          <p:nvPr/>
        </p:nvSpPr>
        <p:spPr>
          <a:xfrm>
            <a:off x="3086392" y="1169845"/>
            <a:ext cx="6033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rgbClr val="2A3360"/>
                </a:solidFill>
                <a:cs typeface="+mn-ea"/>
                <a:sym typeface="+mn-lt"/>
              </a:rPr>
              <a:t>请您在此处输入标题文本及命题主旨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32689DE6-C983-4A3D-BC25-11E67D5E2D62}"/>
              </a:ext>
            </a:extLst>
          </p:cNvPr>
          <p:cNvGrpSpPr/>
          <p:nvPr/>
        </p:nvGrpSpPr>
        <p:grpSpPr>
          <a:xfrm>
            <a:off x="6370088" y="2501492"/>
            <a:ext cx="2405392" cy="3615327"/>
            <a:chOff x="6390945" y="2693397"/>
            <a:chExt cx="2405392" cy="3615327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21990D49-628A-453F-8414-6CD6742A9D1D}"/>
                </a:ext>
              </a:extLst>
            </p:cNvPr>
            <p:cNvSpPr/>
            <p:nvPr/>
          </p:nvSpPr>
          <p:spPr>
            <a:xfrm>
              <a:off x="6390945" y="2693397"/>
              <a:ext cx="2405392" cy="3615327"/>
            </a:xfrm>
            <a:prstGeom prst="roundRect">
              <a:avLst/>
            </a:prstGeom>
            <a:solidFill>
              <a:srgbClr val="FB5F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C1C1AA02-6C9A-4F31-8859-372F285349AA}"/>
                </a:ext>
              </a:extLst>
            </p:cNvPr>
            <p:cNvGrpSpPr/>
            <p:nvPr/>
          </p:nvGrpSpPr>
          <p:grpSpPr>
            <a:xfrm>
              <a:off x="6575188" y="3268647"/>
              <a:ext cx="2036906" cy="2472982"/>
              <a:chOff x="6575188" y="3408869"/>
              <a:chExt cx="2036906" cy="2472982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46540B07-7221-4C81-9B5D-93FCD5B0B242}"/>
                  </a:ext>
                </a:extLst>
              </p:cNvPr>
              <p:cNvSpPr txBox="1"/>
              <p:nvPr/>
            </p:nvSpPr>
            <p:spPr>
              <a:xfrm>
                <a:off x="6575188" y="3980753"/>
                <a:ext cx="2036906" cy="19010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lvl="0" algn="ctr">
                  <a:lnSpc>
                    <a:spcPct val="130000"/>
                  </a:lnSpc>
                  <a:defRPr sz="120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cs typeface="+mn-ea"/>
                  </a:defRPr>
                </a:lvl1pPr>
              </a:lstStyle>
              <a:p>
                <a:r>
                  <a:rPr lang="zh-CN" altLang="en-US" dirty="0">
                    <a:solidFill>
                      <a:schemeClr val="bg1"/>
                    </a:solidFill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solidFill>
                    <a:schemeClr val="bg1"/>
                  </a:solidFill>
                  <a:latin typeface="+mn-lt"/>
                  <a:ea typeface="+mn-ea"/>
                  <a:sym typeface="+mn-lt"/>
                </a:endParaRPr>
              </a:p>
              <a:p>
                <a:endParaRPr lang="en-US" altLang="zh-CN" dirty="0">
                  <a:solidFill>
                    <a:schemeClr val="bg1"/>
                  </a:solidFill>
                  <a:latin typeface="+mn-lt"/>
                  <a:ea typeface="+mn-ea"/>
                  <a:sym typeface="+mn-lt"/>
                </a:endParaRPr>
              </a:p>
              <a:p>
                <a:r>
                  <a:rPr lang="zh-CN" altLang="en-US" dirty="0">
                    <a:solidFill>
                      <a:schemeClr val="bg1"/>
                    </a:solidFill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solidFill>
                    <a:schemeClr val="bg1"/>
                  </a:solidFill>
                  <a:latin typeface="+mn-lt"/>
                  <a:ea typeface="+mn-ea"/>
                  <a:sym typeface="+mn-lt"/>
                </a:endParaRPr>
              </a:p>
              <a:p>
                <a:endParaRPr lang="en-US" altLang="zh-CN" dirty="0">
                  <a:solidFill>
                    <a:schemeClr val="bg1"/>
                  </a:solidFill>
                  <a:latin typeface="+mn-lt"/>
                  <a:ea typeface="+mn-ea"/>
                  <a:sym typeface="+mn-lt"/>
                </a:endParaRPr>
              </a:p>
              <a:p>
                <a:r>
                  <a:rPr lang="zh-CN" altLang="en-US" dirty="0">
                    <a:solidFill>
                      <a:schemeClr val="bg1"/>
                    </a:solidFill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solidFill>
                    <a:schemeClr val="bg1"/>
                  </a:solidFill>
                  <a:latin typeface="+mn-lt"/>
                  <a:ea typeface="+mn-ea"/>
                  <a:sym typeface="+mn-lt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689F318-2BC7-4AA2-97ED-BF432443C2AC}"/>
                  </a:ext>
                </a:extLst>
              </p:cNvPr>
              <p:cNvSpPr txBox="1"/>
              <p:nvPr/>
            </p:nvSpPr>
            <p:spPr>
              <a:xfrm>
                <a:off x="6807708" y="3408869"/>
                <a:ext cx="157186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zh-CN" altLang="en-US" sz="20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输入小标题</a:t>
                </a:r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70E340C-3FA7-4244-9A71-D5E90456D45D}"/>
              </a:ext>
            </a:extLst>
          </p:cNvPr>
          <p:cNvGrpSpPr/>
          <p:nvPr/>
        </p:nvGrpSpPr>
        <p:grpSpPr>
          <a:xfrm>
            <a:off x="9091208" y="2501492"/>
            <a:ext cx="2405392" cy="3615327"/>
            <a:chOff x="9091283" y="2693397"/>
            <a:chExt cx="2405392" cy="3615327"/>
          </a:xfrm>
        </p:grpSpPr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2084D62A-4F11-42C2-BD87-583485C659C5}"/>
                </a:ext>
              </a:extLst>
            </p:cNvPr>
            <p:cNvSpPr/>
            <p:nvPr/>
          </p:nvSpPr>
          <p:spPr>
            <a:xfrm>
              <a:off x="9091283" y="2693397"/>
              <a:ext cx="2405392" cy="3615327"/>
            </a:xfrm>
            <a:prstGeom prst="roundRect">
              <a:avLst/>
            </a:prstGeom>
            <a:solidFill>
              <a:srgbClr val="2A33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60E5C37-D078-4BC7-9E64-2A27A52C32E9}"/>
                </a:ext>
              </a:extLst>
            </p:cNvPr>
            <p:cNvGrpSpPr/>
            <p:nvPr/>
          </p:nvGrpSpPr>
          <p:grpSpPr>
            <a:xfrm>
              <a:off x="9275526" y="3268647"/>
              <a:ext cx="2036906" cy="2472982"/>
              <a:chOff x="6575188" y="3408869"/>
              <a:chExt cx="2036906" cy="2472982"/>
            </a:xfrm>
          </p:grpSpPr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9426C209-92AD-44A0-AF3A-161F3DEED64C}"/>
                  </a:ext>
                </a:extLst>
              </p:cNvPr>
              <p:cNvSpPr txBox="1"/>
              <p:nvPr/>
            </p:nvSpPr>
            <p:spPr>
              <a:xfrm>
                <a:off x="6575188" y="3980753"/>
                <a:ext cx="2036906" cy="19010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lvl="0" algn="ctr">
                  <a:lnSpc>
                    <a:spcPct val="130000"/>
                  </a:lnSpc>
                  <a:defRPr sz="120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cs typeface="+mn-ea"/>
                  </a:defRPr>
                </a:lvl1pPr>
              </a:lstStyle>
              <a:p>
                <a:r>
                  <a:rPr lang="zh-CN" altLang="en-US" dirty="0"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latin typeface="+mn-lt"/>
                  <a:ea typeface="+mn-ea"/>
                  <a:sym typeface="+mn-lt"/>
                </a:endParaRPr>
              </a:p>
              <a:p>
                <a:endParaRPr lang="en-US" altLang="zh-CN" dirty="0">
                  <a:latin typeface="+mn-lt"/>
                  <a:ea typeface="+mn-ea"/>
                  <a:sym typeface="+mn-lt"/>
                </a:endParaRPr>
              </a:p>
              <a:p>
                <a:r>
                  <a:rPr lang="zh-CN" altLang="en-US" dirty="0"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latin typeface="+mn-lt"/>
                  <a:ea typeface="+mn-ea"/>
                  <a:sym typeface="+mn-lt"/>
                </a:endParaRPr>
              </a:p>
              <a:p>
                <a:endParaRPr lang="en-US" altLang="zh-CN" dirty="0">
                  <a:latin typeface="+mn-lt"/>
                  <a:ea typeface="+mn-ea"/>
                  <a:sym typeface="+mn-lt"/>
                </a:endParaRPr>
              </a:p>
              <a:p>
                <a:r>
                  <a:rPr lang="zh-CN" altLang="en-US" dirty="0">
                    <a:latin typeface="+mn-lt"/>
                    <a:ea typeface="+mn-ea"/>
                    <a:sym typeface="+mn-lt"/>
                  </a:rPr>
                  <a:t>点击输入标题点击输入相关标题。点击输入标题。</a:t>
                </a:r>
                <a:endParaRPr lang="en-US" altLang="zh-CN" dirty="0">
                  <a:latin typeface="+mn-lt"/>
                  <a:ea typeface="+mn-ea"/>
                  <a:sym typeface="+mn-lt"/>
                </a:endParaRPr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270CD794-58B2-4580-BB35-B57958E0AF5C}"/>
                  </a:ext>
                </a:extLst>
              </p:cNvPr>
              <p:cNvSpPr txBox="1"/>
              <p:nvPr/>
            </p:nvSpPr>
            <p:spPr>
              <a:xfrm>
                <a:off x="6735793" y="3408869"/>
                <a:ext cx="17156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zh-CN" altLang="en-US" sz="20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输入小标题</a:t>
                </a:r>
              </a:p>
            </p:txBody>
          </p:sp>
        </p:grp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D93E0841-DDA3-4FCA-81B5-73D02912F097}"/>
              </a:ext>
            </a:extLst>
          </p:cNvPr>
          <p:cNvSpPr txBox="1"/>
          <p:nvPr/>
        </p:nvSpPr>
        <p:spPr>
          <a:xfrm>
            <a:off x="2141667" y="1711921"/>
            <a:ext cx="7914773" cy="4607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</a:lstStyle>
          <a:p>
            <a:pPr algn="ctr"/>
            <a:r>
              <a:rPr lang="zh-CN" altLang="en-US" dirty="0">
                <a:solidFill>
                  <a:srgbClr val="2A3360"/>
                </a:solidFill>
                <a:latin typeface="+mn-lt"/>
                <a:ea typeface="+mn-ea"/>
                <a:sym typeface="+mn-lt"/>
              </a:rPr>
              <a:t>点击输入标题点击输入相关标题。点击输入标题。点击输入标题。点击输入标题点击输入相关标题。点击输入标题。点击输入标题。点击输入标题。点击输入标题。</a:t>
            </a:r>
            <a:endParaRPr lang="en-US" altLang="zh-CN" dirty="0">
              <a:solidFill>
                <a:srgbClr val="2A3360"/>
              </a:solidFill>
              <a:latin typeface="+mn-lt"/>
              <a:ea typeface="+mn-ea"/>
              <a:sym typeface="+mn-lt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83C5EF15-D18D-401B-B745-1BFEE5215D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9922" y="2536639"/>
            <a:ext cx="5314841" cy="354503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600058744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TextBox 28">
            <a:extLst>
              <a:ext uri="{FF2B5EF4-FFF2-40B4-BE49-F238E27FC236}">
                <a16:creationId xmlns:a16="http://schemas.microsoft.com/office/drawing/2014/main" id="{2FBF4402-AB08-4029-9533-566BA67AD06B}"/>
              </a:ext>
            </a:extLst>
          </p:cNvPr>
          <p:cNvSpPr txBox="1"/>
          <p:nvPr/>
        </p:nvSpPr>
        <p:spPr>
          <a:xfrm>
            <a:off x="1231324" y="1804021"/>
            <a:ext cx="4020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 defTabSz="457200">
              <a:defRPr sz="2000">
                <a:gradFill flip="none" rotWithShape="1">
                  <a:gsLst>
                    <a:gs pos="0">
                      <a:srgbClr val="F0E4B7"/>
                    </a:gs>
                    <a:gs pos="100000">
                      <a:srgbClr val="E7D48D"/>
                    </a:gs>
                  </a:gsLst>
                  <a:lin ang="54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l" defTabSz="914400">
              <a:defRPr/>
            </a:pPr>
            <a:r>
              <a:rPr lang="zh-CN" altLang="en-US" b="1" dirty="0">
                <a:solidFill>
                  <a:srgbClr val="2A3360"/>
                </a:solidFill>
                <a:latin typeface="+mn-lt"/>
                <a:ea typeface="+mn-ea"/>
                <a:cs typeface="+mn-ea"/>
                <a:sym typeface="+mn-lt"/>
              </a:rPr>
              <a:t>请您在此处输入标题及命题主旨</a:t>
            </a:r>
          </a:p>
        </p:txBody>
      </p:sp>
      <p:sp>
        <p:nvSpPr>
          <p:cNvPr id="8" name="Rectangle 29">
            <a:extLst>
              <a:ext uri="{FF2B5EF4-FFF2-40B4-BE49-F238E27FC236}">
                <a16:creationId xmlns:a16="http://schemas.microsoft.com/office/drawing/2014/main" id="{ED61FEA0-5987-4C95-A851-CFA7D8CF0320}"/>
              </a:ext>
            </a:extLst>
          </p:cNvPr>
          <p:cNvSpPr/>
          <p:nvPr/>
        </p:nvSpPr>
        <p:spPr>
          <a:xfrm>
            <a:off x="1358112" y="2383444"/>
            <a:ext cx="838091" cy="22857"/>
          </a:xfrm>
          <a:prstGeom prst="rect">
            <a:avLst/>
          </a:prstGeom>
          <a:solidFill>
            <a:srgbClr val="2A3360"/>
          </a:solidFill>
          <a:ln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900">
              <a:cs typeface="+mn-ea"/>
              <a:sym typeface="+mn-lt"/>
            </a:endParaRPr>
          </a:p>
        </p:txBody>
      </p:sp>
      <p:sp>
        <p:nvSpPr>
          <p:cNvPr id="9" name="TextBox 30">
            <a:extLst>
              <a:ext uri="{FF2B5EF4-FFF2-40B4-BE49-F238E27FC236}">
                <a16:creationId xmlns:a16="http://schemas.microsoft.com/office/drawing/2014/main" id="{78667BDF-48E3-4ED5-B691-31B32C3441A5}"/>
              </a:ext>
            </a:extLst>
          </p:cNvPr>
          <p:cNvSpPr txBox="1"/>
          <p:nvPr/>
        </p:nvSpPr>
        <p:spPr>
          <a:xfrm flipH="1">
            <a:off x="1320669" y="2615882"/>
            <a:ext cx="3773256" cy="8023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2A3360"/>
                </a:solidFill>
                <a:latin typeface="+mn-lt"/>
                <a:ea typeface="+mn-ea"/>
                <a:sym typeface="+mn-lt"/>
              </a:rPr>
              <a:t>点击输入标题点击输入相关标题。点击输入标题。点击输入标题。点击输入标题点击输入相关标题。点击输入标题。点击输入标题。</a:t>
            </a:r>
            <a:endParaRPr lang="en-US" altLang="zh-CN" dirty="0">
              <a:solidFill>
                <a:srgbClr val="2A3360"/>
              </a:solidFill>
              <a:latin typeface="+mn-lt"/>
              <a:ea typeface="+mn-ea"/>
              <a:sym typeface="+mn-lt"/>
            </a:endParaRPr>
          </a:p>
        </p:txBody>
      </p:sp>
      <p:sp>
        <p:nvSpPr>
          <p:cNvPr id="10" name="TextBox 32">
            <a:extLst>
              <a:ext uri="{FF2B5EF4-FFF2-40B4-BE49-F238E27FC236}">
                <a16:creationId xmlns:a16="http://schemas.microsoft.com/office/drawing/2014/main" id="{BCB66E49-A998-4427-9EDF-7C8D0DFE8B41}"/>
              </a:ext>
            </a:extLst>
          </p:cNvPr>
          <p:cNvSpPr txBox="1"/>
          <p:nvPr/>
        </p:nvSpPr>
        <p:spPr>
          <a:xfrm>
            <a:off x="1358112" y="3987668"/>
            <a:ext cx="10942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defRPr sz="2000" b="1">
                <a:solidFill>
                  <a:prstClr val="black">
                    <a:lumMod val="50000"/>
                    <a:lumOff val="50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B5F56"/>
                </a:solidFill>
                <a:latin typeface="+mn-lt"/>
                <a:ea typeface="+mn-ea"/>
                <a:sym typeface="+mn-lt"/>
              </a:rPr>
              <a:t>15.000</a:t>
            </a:r>
            <a:endParaRPr lang="vi-VN" dirty="0">
              <a:solidFill>
                <a:srgbClr val="FB5F56"/>
              </a:solidFill>
              <a:latin typeface="+mn-lt"/>
              <a:ea typeface="+mn-ea"/>
              <a:sym typeface="+mn-lt"/>
            </a:endParaRPr>
          </a:p>
        </p:txBody>
      </p:sp>
      <p:grpSp>
        <p:nvGrpSpPr>
          <p:cNvPr id="11" name="Group 36">
            <a:extLst>
              <a:ext uri="{FF2B5EF4-FFF2-40B4-BE49-F238E27FC236}">
                <a16:creationId xmlns:a16="http://schemas.microsoft.com/office/drawing/2014/main" id="{8C76A472-EC95-4121-8B8B-BA3F5ECF4D26}"/>
              </a:ext>
            </a:extLst>
          </p:cNvPr>
          <p:cNvGrpSpPr/>
          <p:nvPr/>
        </p:nvGrpSpPr>
        <p:grpSpPr>
          <a:xfrm>
            <a:off x="2452351" y="3923894"/>
            <a:ext cx="2641575" cy="872325"/>
            <a:chOff x="5572965" y="7959284"/>
            <a:chExt cx="5283839" cy="1744876"/>
          </a:xfrm>
        </p:grpSpPr>
        <p:sp>
          <p:nvSpPr>
            <p:cNvPr id="12" name="TextBox 33">
              <a:extLst>
                <a:ext uri="{FF2B5EF4-FFF2-40B4-BE49-F238E27FC236}">
                  <a16:creationId xmlns:a16="http://schemas.microsoft.com/office/drawing/2014/main" id="{74DE56BB-26B2-49AD-98BB-F2F4D54A3822}"/>
                </a:ext>
              </a:extLst>
            </p:cNvPr>
            <p:cNvSpPr txBox="1"/>
            <p:nvPr/>
          </p:nvSpPr>
          <p:spPr>
            <a:xfrm flipH="1">
              <a:off x="5694903" y="8653350"/>
              <a:ext cx="5161901" cy="105081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lvl="0">
                <a:lnSpc>
                  <a:spcPct val="130000"/>
                </a:lnSpc>
                <a:defRPr sz="120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rgbClr val="FB5F56"/>
                  </a:solidFill>
                  <a:latin typeface="+mn-lt"/>
                  <a:ea typeface="+mn-ea"/>
                  <a:sym typeface="+mn-lt"/>
                </a:rPr>
                <a:t>点击输入标题点击输入相关标题。点击输入标题。点击输入标题。</a:t>
              </a:r>
              <a:endParaRPr lang="en-US" altLang="zh-CN" dirty="0">
                <a:solidFill>
                  <a:srgbClr val="FB5F56"/>
                </a:solidFill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13" name="TextBox 34">
              <a:extLst>
                <a:ext uri="{FF2B5EF4-FFF2-40B4-BE49-F238E27FC236}">
                  <a16:creationId xmlns:a16="http://schemas.microsoft.com/office/drawing/2014/main" id="{EA63BA57-E010-4CAC-99FB-0C2C709628EB}"/>
                </a:ext>
              </a:extLst>
            </p:cNvPr>
            <p:cNvSpPr txBox="1"/>
            <p:nvPr/>
          </p:nvSpPr>
          <p:spPr>
            <a:xfrm>
              <a:off x="5572965" y="7959284"/>
              <a:ext cx="3710406" cy="800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 defTabSz="457200">
                <a:defRPr sz="2000">
                  <a:gradFill flip="none" rotWithShape="1">
                    <a:gsLst>
                      <a:gs pos="0">
                        <a:srgbClr val="F0E4B7"/>
                      </a:gs>
                      <a:gs pos="100000">
                        <a:srgbClr val="E7D48D"/>
                      </a:gs>
                    </a:gsLst>
                    <a:lin ang="54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pPr lvl="0" defTabSz="914400">
                <a:defRPr/>
              </a:pPr>
              <a:r>
                <a:rPr lang="zh-CN" altLang="en-US" b="1" dirty="0">
                  <a:solidFill>
                    <a:srgbClr val="FB5F56"/>
                  </a:solidFill>
                  <a:latin typeface="+mn-lt"/>
                  <a:ea typeface="+mn-ea"/>
                  <a:cs typeface="+mn-ea"/>
                  <a:sym typeface="+mn-lt"/>
                </a:rPr>
                <a:t>输入小标题</a:t>
              </a:r>
            </a:p>
          </p:txBody>
        </p:sp>
      </p:grpSp>
      <p:sp>
        <p:nvSpPr>
          <p:cNvPr id="14" name="TextBox 37">
            <a:extLst>
              <a:ext uri="{FF2B5EF4-FFF2-40B4-BE49-F238E27FC236}">
                <a16:creationId xmlns:a16="http://schemas.microsoft.com/office/drawing/2014/main" id="{DC93B667-A192-4C79-BB14-00B0D53EBE52}"/>
              </a:ext>
            </a:extLst>
          </p:cNvPr>
          <p:cNvSpPr txBox="1"/>
          <p:nvPr/>
        </p:nvSpPr>
        <p:spPr>
          <a:xfrm>
            <a:off x="1358113" y="4889317"/>
            <a:ext cx="1198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defRPr sz="1400" b="1">
                <a:solidFill>
                  <a:prstClr val="black">
                    <a:lumMod val="50000"/>
                    <a:lumOff val="50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</a:defRPr>
            </a:lvl1pPr>
          </a:lstStyle>
          <a:p>
            <a:pPr>
              <a:defRPr/>
            </a:pPr>
            <a:r>
              <a:rPr lang="en-US" sz="2000" dirty="0">
                <a:solidFill>
                  <a:srgbClr val="FB5F56"/>
                </a:solidFill>
                <a:latin typeface="+mn-lt"/>
                <a:ea typeface="+mn-ea"/>
                <a:sym typeface="+mn-lt"/>
              </a:rPr>
              <a:t>16.000</a:t>
            </a:r>
            <a:endParaRPr lang="vi-VN" sz="2000" dirty="0">
              <a:solidFill>
                <a:srgbClr val="FB5F56"/>
              </a:solidFill>
              <a:latin typeface="+mn-lt"/>
              <a:ea typeface="+mn-ea"/>
              <a:sym typeface="+mn-lt"/>
            </a:endParaRPr>
          </a:p>
        </p:txBody>
      </p:sp>
      <p:grpSp>
        <p:nvGrpSpPr>
          <p:cNvPr id="15" name="Group 38">
            <a:extLst>
              <a:ext uri="{FF2B5EF4-FFF2-40B4-BE49-F238E27FC236}">
                <a16:creationId xmlns:a16="http://schemas.microsoft.com/office/drawing/2014/main" id="{DC02E659-8CA0-4736-A6D2-C66A53F8A8F3}"/>
              </a:ext>
            </a:extLst>
          </p:cNvPr>
          <p:cNvGrpSpPr/>
          <p:nvPr/>
        </p:nvGrpSpPr>
        <p:grpSpPr>
          <a:xfrm>
            <a:off x="2452352" y="4825543"/>
            <a:ext cx="2641574" cy="872325"/>
            <a:chOff x="5572967" y="7959284"/>
            <a:chExt cx="5283837" cy="1744876"/>
          </a:xfrm>
        </p:grpSpPr>
        <p:sp>
          <p:nvSpPr>
            <p:cNvPr id="16" name="TextBox 39">
              <a:extLst>
                <a:ext uri="{FF2B5EF4-FFF2-40B4-BE49-F238E27FC236}">
                  <a16:creationId xmlns:a16="http://schemas.microsoft.com/office/drawing/2014/main" id="{B1E185BD-FEB5-41A5-B1FC-E6012EEF5DC0}"/>
                </a:ext>
              </a:extLst>
            </p:cNvPr>
            <p:cNvSpPr txBox="1"/>
            <p:nvPr/>
          </p:nvSpPr>
          <p:spPr>
            <a:xfrm flipH="1">
              <a:off x="5694903" y="8653350"/>
              <a:ext cx="5161901" cy="105081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lvl="0">
                <a:lnSpc>
                  <a:spcPct val="130000"/>
                </a:lnSpc>
                <a:defRPr sz="120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rgbClr val="FB5F56"/>
                  </a:solidFill>
                  <a:latin typeface="+mn-lt"/>
                  <a:ea typeface="+mn-ea"/>
                  <a:sym typeface="+mn-lt"/>
                </a:rPr>
                <a:t>点击输入标题点击输入相关标题。点击输入标题。点击输入标题。</a:t>
              </a:r>
              <a:endParaRPr lang="en-US" altLang="zh-CN" dirty="0">
                <a:solidFill>
                  <a:srgbClr val="FB5F56"/>
                </a:solidFill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17" name="TextBox 40">
              <a:extLst>
                <a:ext uri="{FF2B5EF4-FFF2-40B4-BE49-F238E27FC236}">
                  <a16:creationId xmlns:a16="http://schemas.microsoft.com/office/drawing/2014/main" id="{41EFF119-8A87-4D6C-873A-F177F87A0F21}"/>
                </a:ext>
              </a:extLst>
            </p:cNvPr>
            <p:cNvSpPr txBox="1"/>
            <p:nvPr/>
          </p:nvSpPr>
          <p:spPr>
            <a:xfrm>
              <a:off x="5572967" y="7959284"/>
              <a:ext cx="3216831" cy="800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 defTabSz="457200">
                <a:defRPr sz="2000">
                  <a:gradFill flip="none" rotWithShape="1">
                    <a:gsLst>
                      <a:gs pos="0">
                        <a:srgbClr val="F0E4B7"/>
                      </a:gs>
                      <a:gs pos="100000">
                        <a:srgbClr val="E7D48D"/>
                      </a:gs>
                    </a:gsLst>
                    <a:lin ang="54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pPr defTabSz="914400">
                <a:defRPr/>
              </a:pPr>
              <a:r>
                <a:rPr lang="zh-CN" altLang="en-US" b="1" dirty="0">
                  <a:solidFill>
                    <a:srgbClr val="FB5F56"/>
                  </a:solidFill>
                  <a:latin typeface="+mn-lt"/>
                  <a:ea typeface="+mn-ea"/>
                  <a:cs typeface="+mn-ea"/>
                  <a:sym typeface="+mn-lt"/>
                </a:rPr>
                <a:t>输入小标题</a:t>
              </a:r>
            </a:p>
          </p:txBody>
        </p:sp>
      </p:grpSp>
      <p:sp>
        <p:nvSpPr>
          <p:cNvPr id="18" name="Rectangle 1">
            <a:extLst>
              <a:ext uri="{FF2B5EF4-FFF2-40B4-BE49-F238E27FC236}">
                <a16:creationId xmlns:a16="http://schemas.microsoft.com/office/drawing/2014/main" id="{7EC81E49-98FF-4815-BDB6-82606B1FDE05}"/>
              </a:ext>
            </a:extLst>
          </p:cNvPr>
          <p:cNvSpPr/>
          <p:nvPr/>
        </p:nvSpPr>
        <p:spPr>
          <a:xfrm>
            <a:off x="6956860" y="1684268"/>
            <a:ext cx="2300939" cy="2300939"/>
          </a:xfrm>
          <a:prstGeom prst="rect">
            <a:avLst/>
          </a:prstGeom>
          <a:solidFill>
            <a:srgbClr val="2A33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07E82AF7-BBE0-42A9-90A4-25483836D792}"/>
              </a:ext>
            </a:extLst>
          </p:cNvPr>
          <p:cNvSpPr/>
          <p:nvPr/>
        </p:nvSpPr>
        <p:spPr>
          <a:xfrm>
            <a:off x="8533144" y="2364263"/>
            <a:ext cx="2306158" cy="2300939"/>
          </a:xfrm>
          <a:prstGeom prst="rect">
            <a:avLst/>
          </a:prstGeom>
          <a:solidFill>
            <a:srgbClr val="FB5F5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vi-VN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293487E8-F92A-4D09-B8E0-CDAC99E9BF21}"/>
              </a:ext>
            </a:extLst>
          </p:cNvPr>
          <p:cNvSpPr/>
          <p:nvPr/>
        </p:nvSpPr>
        <p:spPr>
          <a:xfrm>
            <a:off x="7432197" y="3316639"/>
            <a:ext cx="2306158" cy="2300939"/>
          </a:xfrm>
          <a:prstGeom prst="rect">
            <a:avLst/>
          </a:prstGeom>
          <a:solidFill>
            <a:srgbClr val="2A33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21" name="Group 23">
            <a:extLst>
              <a:ext uri="{FF2B5EF4-FFF2-40B4-BE49-F238E27FC236}">
                <a16:creationId xmlns:a16="http://schemas.microsoft.com/office/drawing/2014/main" id="{2D62390F-427A-417D-BB96-51413C27D578}"/>
              </a:ext>
            </a:extLst>
          </p:cNvPr>
          <p:cNvGrpSpPr/>
          <p:nvPr/>
        </p:nvGrpSpPr>
        <p:grpSpPr>
          <a:xfrm>
            <a:off x="7587129" y="4250932"/>
            <a:ext cx="1991077" cy="1145868"/>
            <a:chOff x="2418128" y="7865685"/>
            <a:chExt cx="3982672" cy="2292033"/>
          </a:xfrm>
        </p:grpSpPr>
        <p:sp>
          <p:nvSpPr>
            <p:cNvPr id="22" name="TextBox 24">
              <a:extLst>
                <a:ext uri="{FF2B5EF4-FFF2-40B4-BE49-F238E27FC236}">
                  <a16:creationId xmlns:a16="http://schemas.microsoft.com/office/drawing/2014/main" id="{3F28C99D-20C6-44D1-AD5C-CDA94312BB6F}"/>
                </a:ext>
              </a:extLst>
            </p:cNvPr>
            <p:cNvSpPr txBox="1"/>
            <p:nvPr/>
          </p:nvSpPr>
          <p:spPr>
            <a:xfrm flipH="1">
              <a:off x="2418128" y="8552838"/>
              <a:ext cx="3982672" cy="16048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lvl="0">
                <a:lnSpc>
                  <a:spcPct val="150000"/>
                </a:lnSpc>
                <a:defRPr sz="120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n-lt"/>
                  <a:ea typeface="+mn-ea"/>
                  <a:sym typeface="+mn-lt"/>
                </a:rPr>
                <a:t>点击输入标题点击输入相关标题。点击输入标题。点击输入标题。</a:t>
              </a:r>
              <a:endParaRPr lang="en-US" altLang="zh-CN" dirty="0">
                <a:solidFill>
                  <a:schemeClr val="bg1"/>
                </a:solidFill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23" name="TextBox 25">
              <a:extLst>
                <a:ext uri="{FF2B5EF4-FFF2-40B4-BE49-F238E27FC236}">
                  <a16:creationId xmlns:a16="http://schemas.microsoft.com/office/drawing/2014/main" id="{A9AF478C-A84F-4B3E-951F-418AEE4DA04C}"/>
                </a:ext>
              </a:extLst>
            </p:cNvPr>
            <p:cNvSpPr txBox="1"/>
            <p:nvPr/>
          </p:nvSpPr>
          <p:spPr>
            <a:xfrm>
              <a:off x="3077670" y="7865685"/>
              <a:ext cx="2629266" cy="61563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输入小标题</a:t>
              </a:r>
            </a:p>
          </p:txBody>
        </p:sp>
      </p:grpSp>
      <p:sp>
        <p:nvSpPr>
          <p:cNvPr id="27" name="wrench-and-bolt-tool-with-hammer_28491">
            <a:extLst>
              <a:ext uri="{FF2B5EF4-FFF2-40B4-BE49-F238E27FC236}">
                <a16:creationId xmlns:a16="http://schemas.microsoft.com/office/drawing/2014/main" id="{D589F581-75D7-48CA-9E45-60E04F52ED6D}"/>
              </a:ext>
            </a:extLst>
          </p:cNvPr>
          <p:cNvSpPr/>
          <p:nvPr/>
        </p:nvSpPr>
        <p:spPr>
          <a:xfrm>
            <a:off x="9392056" y="2610444"/>
            <a:ext cx="588333" cy="609685"/>
          </a:xfrm>
          <a:custGeom>
            <a:avLst/>
            <a:gdLst>
              <a:gd name="connsiteX0" fmla="*/ 447790 w 584385"/>
              <a:gd name="connsiteY0" fmla="*/ 469190 h 605593"/>
              <a:gd name="connsiteX1" fmla="*/ 477338 w 584385"/>
              <a:gd name="connsiteY1" fmla="*/ 498570 h 605593"/>
              <a:gd name="connsiteX2" fmla="*/ 466490 w 584385"/>
              <a:gd name="connsiteY2" fmla="*/ 538773 h 605593"/>
              <a:gd name="connsiteX3" fmla="*/ 426300 w 584385"/>
              <a:gd name="connsiteY3" fmla="*/ 549494 h 605593"/>
              <a:gd name="connsiteX4" fmla="*/ 396752 w 584385"/>
              <a:gd name="connsiteY4" fmla="*/ 520114 h 605593"/>
              <a:gd name="connsiteX5" fmla="*/ 407600 w 584385"/>
              <a:gd name="connsiteY5" fmla="*/ 479911 h 605593"/>
              <a:gd name="connsiteX6" fmla="*/ 448054 w 584385"/>
              <a:gd name="connsiteY6" fmla="*/ 453715 h 605593"/>
              <a:gd name="connsiteX7" fmla="*/ 399530 w 584385"/>
              <a:gd name="connsiteY7" fmla="*/ 466706 h 605593"/>
              <a:gd name="connsiteX8" fmla="*/ 394367 w 584385"/>
              <a:gd name="connsiteY8" fmla="*/ 471965 h 605593"/>
              <a:gd name="connsiteX9" fmla="*/ 381359 w 584385"/>
              <a:gd name="connsiteY9" fmla="*/ 520426 h 605593"/>
              <a:gd name="connsiteX10" fmla="*/ 383217 w 584385"/>
              <a:gd name="connsiteY10" fmla="*/ 527540 h 605593"/>
              <a:gd name="connsiteX11" fmla="*/ 418733 w 584385"/>
              <a:gd name="connsiteY11" fmla="*/ 563009 h 605593"/>
              <a:gd name="connsiteX12" fmla="*/ 423998 w 584385"/>
              <a:gd name="connsiteY12" fmla="*/ 565175 h 605593"/>
              <a:gd name="connsiteX13" fmla="*/ 425960 w 584385"/>
              <a:gd name="connsiteY13" fmla="*/ 564865 h 605593"/>
              <a:gd name="connsiteX14" fmla="*/ 474381 w 584385"/>
              <a:gd name="connsiteY14" fmla="*/ 551977 h 605593"/>
              <a:gd name="connsiteX15" fmla="*/ 479647 w 584385"/>
              <a:gd name="connsiteY15" fmla="*/ 546718 h 605593"/>
              <a:gd name="connsiteX16" fmla="*/ 492655 w 584385"/>
              <a:gd name="connsiteY16" fmla="*/ 498257 h 605593"/>
              <a:gd name="connsiteX17" fmla="*/ 490694 w 584385"/>
              <a:gd name="connsiteY17" fmla="*/ 491143 h 605593"/>
              <a:gd name="connsiteX18" fmla="*/ 455178 w 584385"/>
              <a:gd name="connsiteY18" fmla="*/ 455674 h 605593"/>
              <a:gd name="connsiteX19" fmla="*/ 448054 w 584385"/>
              <a:gd name="connsiteY19" fmla="*/ 453715 h 605593"/>
              <a:gd name="connsiteX20" fmla="*/ 437007 w 584385"/>
              <a:gd name="connsiteY20" fmla="*/ 413090 h 605593"/>
              <a:gd name="connsiteX21" fmla="*/ 505148 w 584385"/>
              <a:gd name="connsiteY21" fmla="*/ 441239 h 605593"/>
              <a:gd name="connsiteX22" fmla="*/ 533436 w 584385"/>
              <a:gd name="connsiteY22" fmla="*/ 509290 h 605593"/>
              <a:gd name="connsiteX23" fmla="*/ 505148 w 584385"/>
              <a:gd name="connsiteY23" fmla="*/ 577444 h 605593"/>
              <a:gd name="connsiteX24" fmla="*/ 437007 w 584385"/>
              <a:gd name="connsiteY24" fmla="*/ 605593 h 605593"/>
              <a:gd name="connsiteX25" fmla="*/ 368866 w 584385"/>
              <a:gd name="connsiteY25" fmla="*/ 577444 h 605593"/>
              <a:gd name="connsiteX26" fmla="*/ 346979 w 584385"/>
              <a:gd name="connsiteY26" fmla="*/ 475161 h 605593"/>
              <a:gd name="connsiteX27" fmla="*/ 347598 w 584385"/>
              <a:gd name="connsiteY27" fmla="*/ 473821 h 605593"/>
              <a:gd name="connsiteX28" fmla="*/ 348424 w 584385"/>
              <a:gd name="connsiteY28" fmla="*/ 471552 h 605593"/>
              <a:gd name="connsiteX29" fmla="*/ 349043 w 584385"/>
              <a:gd name="connsiteY29" fmla="*/ 470109 h 605593"/>
              <a:gd name="connsiteX30" fmla="*/ 368866 w 584385"/>
              <a:gd name="connsiteY30" fmla="*/ 441239 h 605593"/>
              <a:gd name="connsiteX31" fmla="*/ 437007 w 584385"/>
              <a:gd name="connsiteY31" fmla="*/ 413090 h 605593"/>
              <a:gd name="connsiteX32" fmla="*/ 332446 w 584385"/>
              <a:gd name="connsiteY32" fmla="*/ 356991 h 605593"/>
              <a:gd name="connsiteX33" fmla="*/ 384402 w 584385"/>
              <a:gd name="connsiteY33" fmla="*/ 408842 h 605593"/>
              <a:gd name="connsiteX34" fmla="*/ 359715 w 584385"/>
              <a:gd name="connsiteY34" fmla="*/ 427295 h 605593"/>
              <a:gd name="connsiteX35" fmla="*/ 338127 w 584385"/>
              <a:gd name="connsiteY35" fmla="*/ 458323 h 605593"/>
              <a:gd name="connsiteX36" fmla="*/ 284623 w 584385"/>
              <a:gd name="connsiteY36" fmla="*/ 404925 h 605593"/>
              <a:gd name="connsiteX37" fmla="*/ 332446 w 584385"/>
              <a:gd name="connsiteY37" fmla="*/ 356991 h 605593"/>
              <a:gd name="connsiteX38" fmla="*/ 195145 w 584385"/>
              <a:gd name="connsiteY38" fmla="*/ 219882 h 605593"/>
              <a:gd name="connsiteX39" fmla="*/ 274038 w 584385"/>
              <a:gd name="connsiteY39" fmla="*/ 298642 h 605593"/>
              <a:gd name="connsiteX40" fmla="*/ 226124 w 584385"/>
              <a:gd name="connsiteY40" fmla="*/ 346476 h 605593"/>
              <a:gd name="connsiteX41" fmla="*/ 147232 w 584385"/>
              <a:gd name="connsiteY41" fmla="*/ 267819 h 605593"/>
              <a:gd name="connsiteX42" fmla="*/ 148987 w 584385"/>
              <a:gd name="connsiteY42" fmla="*/ 266891 h 605593"/>
              <a:gd name="connsiteX43" fmla="*/ 151982 w 584385"/>
              <a:gd name="connsiteY43" fmla="*/ 265138 h 605593"/>
              <a:gd name="connsiteX44" fmla="*/ 157351 w 584385"/>
              <a:gd name="connsiteY44" fmla="*/ 261839 h 605593"/>
              <a:gd name="connsiteX45" fmla="*/ 160243 w 584385"/>
              <a:gd name="connsiteY45" fmla="*/ 259881 h 605593"/>
              <a:gd name="connsiteX46" fmla="*/ 165509 w 584385"/>
              <a:gd name="connsiteY46" fmla="*/ 255963 h 605593"/>
              <a:gd name="connsiteX47" fmla="*/ 167987 w 584385"/>
              <a:gd name="connsiteY47" fmla="*/ 254108 h 605593"/>
              <a:gd name="connsiteX48" fmla="*/ 175009 w 584385"/>
              <a:gd name="connsiteY48" fmla="*/ 247613 h 605593"/>
              <a:gd name="connsiteX49" fmla="*/ 181825 w 584385"/>
              <a:gd name="connsiteY49" fmla="*/ 240088 h 605593"/>
              <a:gd name="connsiteX50" fmla="*/ 183683 w 584385"/>
              <a:gd name="connsiteY50" fmla="*/ 237716 h 605593"/>
              <a:gd name="connsiteX51" fmla="*/ 188124 w 584385"/>
              <a:gd name="connsiteY51" fmla="*/ 231737 h 605593"/>
              <a:gd name="connsiteX52" fmla="*/ 189879 w 584385"/>
              <a:gd name="connsiteY52" fmla="*/ 229057 h 605593"/>
              <a:gd name="connsiteX53" fmla="*/ 194319 w 584385"/>
              <a:gd name="connsiteY53" fmla="*/ 221222 h 605593"/>
              <a:gd name="connsiteX54" fmla="*/ 195042 w 584385"/>
              <a:gd name="connsiteY54" fmla="*/ 220088 h 605593"/>
              <a:gd name="connsiteX55" fmla="*/ 195145 w 584385"/>
              <a:gd name="connsiteY55" fmla="*/ 219882 h 605593"/>
              <a:gd name="connsiteX56" fmla="*/ 382962 w 584385"/>
              <a:gd name="connsiteY56" fmla="*/ 211555 h 605593"/>
              <a:gd name="connsiteX57" fmla="*/ 419615 w 584385"/>
              <a:gd name="connsiteY57" fmla="*/ 248152 h 605593"/>
              <a:gd name="connsiteX58" fmla="*/ 115242 w 584385"/>
              <a:gd name="connsiteY58" fmla="*/ 552884 h 605593"/>
              <a:gd name="connsiteX59" fmla="*/ 114932 w 584385"/>
              <a:gd name="connsiteY59" fmla="*/ 553193 h 605593"/>
              <a:gd name="connsiteX60" fmla="*/ 112351 w 584385"/>
              <a:gd name="connsiteY60" fmla="*/ 555771 h 605593"/>
              <a:gd name="connsiteX61" fmla="*/ 110905 w 584385"/>
              <a:gd name="connsiteY61" fmla="*/ 556492 h 605593"/>
              <a:gd name="connsiteX62" fmla="*/ 98206 w 584385"/>
              <a:gd name="connsiteY62" fmla="*/ 560616 h 605593"/>
              <a:gd name="connsiteX63" fmla="*/ 78382 w 584385"/>
              <a:gd name="connsiteY63" fmla="*/ 553090 h 605593"/>
              <a:gd name="connsiteX64" fmla="*/ 74872 w 584385"/>
              <a:gd name="connsiteY64" fmla="*/ 519999 h 605593"/>
              <a:gd name="connsiteX65" fmla="*/ 75698 w 584385"/>
              <a:gd name="connsiteY65" fmla="*/ 518452 h 605593"/>
              <a:gd name="connsiteX66" fmla="*/ 96419 w 584385"/>
              <a:gd name="connsiteY66" fmla="*/ 72965 h 605593"/>
              <a:gd name="connsiteX67" fmla="*/ 164556 w 584385"/>
              <a:gd name="connsiteY67" fmla="*/ 101113 h 605593"/>
              <a:gd name="connsiteX68" fmla="*/ 187165 w 584385"/>
              <a:gd name="connsiteY68" fmla="*/ 201228 h 605593"/>
              <a:gd name="connsiteX69" fmla="*/ 186546 w 584385"/>
              <a:gd name="connsiteY69" fmla="*/ 202671 h 605593"/>
              <a:gd name="connsiteX70" fmla="*/ 185823 w 584385"/>
              <a:gd name="connsiteY70" fmla="*/ 204321 h 605593"/>
              <a:gd name="connsiteX71" fmla="*/ 164453 w 584385"/>
              <a:gd name="connsiteY71" fmla="*/ 237211 h 605593"/>
              <a:gd name="connsiteX72" fmla="*/ 134824 w 584385"/>
              <a:gd name="connsiteY72" fmla="*/ 257317 h 605593"/>
              <a:gd name="connsiteX73" fmla="*/ 133069 w 584385"/>
              <a:gd name="connsiteY73" fmla="*/ 258039 h 605593"/>
              <a:gd name="connsiteX74" fmla="*/ 131623 w 584385"/>
              <a:gd name="connsiteY74" fmla="*/ 258554 h 605593"/>
              <a:gd name="connsiteX75" fmla="*/ 96109 w 584385"/>
              <a:gd name="connsiteY75" fmla="*/ 265256 h 605593"/>
              <a:gd name="connsiteX76" fmla="*/ 28282 w 584385"/>
              <a:gd name="connsiteY76" fmla="*/ 237211 h 605593"/>
              <a:gd name="connsiteX77" fmla="*/ 3505 w 584385"/>
              <a:gd name="connsiteY77" fmla="*/ 143592 h 605593"/>
              <a:gd name="connsiteX78" fmla="*/ 49962 w 584385"/>
              <a:gd name="connsiteY78" fmla="*/ 189989 h 605593"/>
              <a:gd name="connsiteX79" fmla="*/ 55640 w 584385"/>
              <a:gd name="connsiteY79" fmla="*/ 192154 h 605593"/>
              <a:gd name="connsiteX80" fmla="*/ 109530 w 584385"/>
              <a:gd name="connsiteY80" fmla="*/ 189268 h 605593"/>
              <a:gd name="connsiteX81" fmla="*/ 116551 w 584385"/>
              <a:gd name="connsiteY81" fmla="*/ 182256 h 605593"/>
              <a:gd name="connsiteX82" fmla="*/ 119441 w 584385"/>
              <a:gd name="connsiteY82" fmla="*/ 128436 h 605593"/>
              <a:gd name="connsiteX83" fmla="*/ 117273 w 584385"/>
              <a:gd name="connsiteY83" fmla="*/ 122868 h 605593"/>
              <a:gd name="connsiteX84" fmla="*/ 70713 w 584385"/>
              <a:gd name="connsiteY84" fmla="*/ 76367 h 605593"/>
              <a:gd name="connsiteX85" fmla="*/ 96419 w 584385"/>
              <a:gd name="connsiteY85" fmla="*/ 72965 h 605593"/>
              <a:gd name="connsiteX86" fmla="*/ 408632 w 584385"/>
              <a:gd name="connsiteY86" fmla="*/ 0 h 605593"/>
              <a:gd name="connsiteX87" fmla="*/ 413898 w 584385"/>
              <a:gd name="connsiteY87" fmla="*/ 2165 h 605593"/>
              <a:gd name="connsiteX88" fmla="*/ 584385 w 584385"/>
              <a:gd name="connsiteY88" fmla="*/ 172357 h 605593"/>
              <a:gd name="connsiteX89" fmla="*/ 584385 w 584385"/>
              <a:gd name="connsiteY89" fmla="*/ 307913 h 605593"/>
              <a:gd name="connsiteX90" fmla="*/ 547624 w 584385"/>
              <a:gd name="connsiteY90" fmla="*/ 344611 h 605593"/>
              <a:gd name="connsiteX91" fmla="*/ 537091 w 584385"/>
              <a:gd name="connsiteY91" fmla="*/ 344611 h 605593"/>
              <a:gd name="connsiteX92" fmla="*/ 439404 w 584385"/>
              <a:gd name="connsiteY92" fmla="*/ 246990 h 605593"/>
              <a:gd name="connsiteX93" fmla="*/ 437236 w 584385"/>
              <a:gd name="connsiteY93" fmla="*/ 241630 h 605593"/>
              <a:gd name="connsiteX94" fmla="*/ 389734 w 584385"/>
              <a:gd name="connsiteY94" fmla="*/ 194314 h 605593"/>
              <a:gd name="connsiteX95" fmla="*/ 384468 w 584385"/>
              <a:gd name="connsiteY95" fmla="*/ 192252 h 605593"/>
              <a:gd name="connsiteX96" fmla="*/ 304026 w 584385"/>
              <a:gd name="connsiteY96" fmla="*/ 111846 h 605593"/>
              <a:gd name="connsiteX97" fmla="*/ 304026 w 584385"/>
              <a:gd name="connsiteY97" fmla="*/ 101435 h 605593"/>
              <a:gd name="connsiteX98" fmla="*/ 403365 w 584385"/>
              <a:gd name="connsiteY98" fmla="*/ 2165 h 605593"/>
              <a:gd name="connsiteX99" fmla="*/ 408632 w 584385"/>
              <a:gd name="connsiteY99" fmla="*/ 0 h 605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</a:cxnLst>
            <a:rect l="l" t="t" r="r" b="b"/>
            <a:pathLst>
              <a:path w="584385" h="605593">
                <a:moveTo>
                  <a:pt x="447790" y="469190"/>
                </a:moveTo>
                <a:lnTo>
                  <a:pt x="477338" y="498570"/>
                </a:lnTo>
                <a:lnTo>
                  <a:pt x="466490" y="538773"/>
                </a:lnTo>
                <a:lnTo>
                  <a:pt x="426300" y="549494"/>
                </a:lnTo>
                <a:lnTo>
                  <a:pt x="396752" y="520114"/>
                </a:lnTo>
                <a:lnTo>
                  <a:pt x="407600" y="479911"/>
                </a:lnTo>
                <a:close/>
                <a:moveTo>
                  <a:pt x="448054" y="453715"/>
                </a:moveTo>
                <a:lnTo>
                  <a:pt x="399530" y="466706"/>
                </a:lnTo>
                <a:cubicBezTo>
                  <a:pt x="397052" y="467428"/>
                  <a:pt x="394987" y="469387"/>
                  <a:pt x="394367" y="471965"/>
                </a:cubicBezTo>
                <a:lnTo>
                  <a:pt x="381359" y="520426"/>
                </a:lnTo>
                <a:cubicBezTo>
                  <a:pt x="380636" y="522900"/>
                  <a:pt x="381359" y="525684"/>
                  <a:pt x="383217" y="527540"/>
                </a:cubicBezTo>
                <a:lnTo>
                  <a:pt x="418733" y="563009"/>
                </a:lnTo>
                <a:cubicBezTo>
                  <a:pt x="420179" y="564453"/>
                  <a:pt x="422037" y="565175"/>
                  <a:pt x="423998" y="565175"/>
                </a:cubicBezTo>
                <a:cubicBezTo>
                  <a:pt x="424618" y="565175"/>
                  <a:pt x="425341" y="565071"/>
                  <a:pt x="425960" y="564865"/>
                </a:cubicBezTo>
                <a:lnTo>
                  <a:pt x="474381" y="551977"/>
                </a:lnTo>
                <a:cubicBezTo>
                  <a:pt x="476962" y="551255"/>
                  <a:pt x="479027" y="549296"/>
                  <a:pt x="479647" y="546718"/>
                </a:cubicBezTo>
                <a:lnTo>
                  <a:pt x="492655" y="498257"/>
                </a:lnTo>
                <a:cubicBezTo>
                  <a:pt x="493378" y="495680"/>
                  <a:pt x="492655" y="492999"/>
                  <a:pt x="490694" y="491143"/>
                </a:cubicBezTo>
                <a:lnTo>
                  <a:pt x="455178" y="455674"/>
                </a:lnTo>
                <a:cubicBezTo>
                  <a:pt x="453320" y="453818"/>
                  <a:pt x="450635" y="453096"/>
                  <a:pt x="448054" y="453715"/>
                </a:cubicBezTo>
                <a:close/>
                <a:moveTo>
                  <a:pt x="437007" y="413090"/>
                </a:moveTo>
                <a:cubicBezTo>
                  <a:pt x="462715" y="413090"/>
                  <a:pt x="486977" y="423091"/>
                  <a:pt x="505148" y="441239"/>
                </a:cubicBezTo>
                <a:cubicBezTo>
                  <a:pt x="523318" y="459489"/>
                  <a:pt x="533436" y="483616"/>
                  <a:pt x="533436" y="509290"/>
                </a:cubicBezTo>
                <a:cubicBezTo>
                  <a:pt x="533436" y="535067"/>
                  <a:pt x="523318" y="559194"/>
                  <a:pt x="505148" y="577444"/>
                </a:cubicBezTo>
                <a:cubicBezTo>
                  <a:pt x="486977" y="595591"/>
                  <a:pt x="462715" y="605593"/>
                  <a:pt x="437007" y="605593"/>
                </a:cubicBezTo>
                <a:cubicBezTo>
                  <a:pt x="411300" y="605593"/>
                  <a:pt x="387037" y="595591"/>
                  <a:pt x="368866" y="577444"/>
                </a:cubicBezTo>
                <a:cubicBezTo>
                  <a:pt x="342023" y="550533"/>
                  <a:pt x="333454" y="510527"/>
                  <a:pt x="346979" y="475161"/>
                </a:cubicBezTo>
                <a:cubicBezTo>
                  <a:pt x="347185" y="474749"/>
                  <a:pt x="347392" y="474233"/>
                  <a:pt x="347598" y="473821"/>
                </a:cubicBezTo>
                <a:cubicBezTo>
                  <a:pt x="347805" y="473099"/>
                  <a:pt x="348114" y="472274"/>
                  <a:pt x="348424" y="471552"/>
                </a:cubicBezTo>
                <a:lnTo>
                  <a:pt x="349043" y="470109"/>
                </a:lnTo>
                <a:cubicBezTo>
                  <a:pt x="353999" y="459179"/>
                  <a:pt x="360607" y="449487"/>
                  <a:pt x="368866" y="441239"/>
                </a:cubicBezTo>
                <a:cubicBezTo>
                  <a:pt x="387037" y="423091"/>
                  <a:pt x="411300" y="413090"/>
                  <a:pt x="437007" y="413090"/>
                </a:cubicBezTo>
                <a:close/>
                <a:moveTo>
                  <a:pt x="332446" y="356991"/>
                </a:moveTo>
                <a:lnTo>
                  <a:pt x="384402" y="408842"/>
                </a:lnTo>
                <a:cubicBezTo>
                  <a:pt x="375312" y="413791"/>
                  <a:pt x="367049" y="420079"/>
                  <a:pt x="359715" y="427295"/>
                </a:cubicBezTo>
                <a:cubicBezTo>
                  <a:pt x="350832" y="436263"/>
                  <a:pt x="343499" y="446778"/>
                  <a:pt x="338127" y="458323"/>
                </a:cubicBezTo>
                <a:lnTo>
                  <a:pt x="284623" y="404925"/>
                </a:lnTo>
                <a:cubicBezTo>
                  <a:pt x="300220" y="389360"/>
                  <a:pt x="316333" y="373175"/>
                  <a:pt x="332446" y="356991"/>
                </a:cubicBezTo>
                <a:close/>
                <a:moveTo>
                  <a:pt x="195145" y="219882"/>
                </a:moveTo>
                <a:lnTo>
                  <a:pt x="274038" y="298642"/>
                </a:lnTo>
                <a:lnTo>
                  <a:pt x="226124" y="346476"/>
                </a:lnTo>
                <a:lnTo>
                  <a:pt x="147232" y="267819"/>
                </a:lnTo>
                <a:cubicBezTo>
                  <a:pt x="147851" y="267509"/>
                  <a:pt x="148368" y="267200"/>
                  <a:pt x="148987" y="266891"/>
                </a:cubicBezTo>
                <a:cubicBezTo>
                  <a:pt x="150020" y="266272"/>
                  <a:pt x="150949" y="265757"/>
                  <a:pt x="151982" y="265138"/>
                </a:cubicBezTo>
                <a:cubicBezTo>
                  <a:pt x="153841" y="264107"/>
                  <a:pt x="155596" y="262973"/>
                  <a:pt x="157351" y="261839"/>
                </a:cubicBezTo>
                <a:cubicBezTo>
                  <a:pt x="158384" y="261221"/>
                  <a:pt x="159313" y="260602"/>
                  <a:pt x="160243" y="259881"/>
                </a:cubicBezTo>
                <a:cubicBezTo>
                  <a:pt x="162102" y="258644"/>
                  <a:pt x="163857" y="257304"/>
                  <a:pt x="165509" y="255963"/>
                </a:cubicBezTo>
                <a:cubicBezTo>
                  <a:pt x="166335" y="255345"/>
                  <a:pt x="167161" y="254726"/>
                  <a:pt x="167987" y="254108"/>
                </a:cubicBezTo>
                <a:cubicBezTo>
                  <a:pt x="170362" y="252046"/>
                  <a:pt x="172738" y="249881"/>
                  <a:pt x="175009" y="247613"/>
                </a:cubicBezTo>
                <a:cubicBezTo>
                  <a:pt x="177384" y="245242"/>
                  <a:pt x="179656" y="242768"/>
                  <a:pt x="181825" y="240088"/>
                </a:cubicBezTo>
                <a:cubicBezTo>
                  <a:pt x="182444" y="239366"/>
                  <a:pt x="183064" y="238541"/>
                  <a:pt x="183683" y="237716"/>
                </a:cubicBezTo>
                <a:cubicBezTo>
                  <a:pt x="185232" y="235758"/>
                  <a:pt x="186678" y="233799"/>
                  <a:pt x="188124" y="231737"/>
                </a:cubicBezTo>
                <a:cubicBezTo>
                  <a:pt x="188640" y="230809"/>
                  <a:pt x="189259" y="229985"/>
                  <a:pt x="189879" y="229057"/>
                </a:cubicBezTo>
                <a:cubicBezTo>
                  <a:pt x="191428" y="226480"/>
                  <a:pt x="192977" y="223902"/>
                  <a:pt x="194319" y="221222"/>
                </a:cubicBezTo>
                <a:cubicBezTo>
                  <a:pt x="194526" y="220913"/>
                  <a:pt x="194836" y="220501"/>
                  <a:pt x="195042" y="220088"/>
                </a:cubicBezTo>
                <a:cubicBezTo>
                  <a:pt x="195042" y="219985"/>
                  <a:pt x="195042" y="219882"/>
                  <a:pt x="195145" y="219882"/>
                </a:cubicBezTo>
                <a:close/>
                <a:moveTo>
                  <a:pt x="382962" y="211555"/>
                </a:moveTo>
                <a:lnTo>
                  <a:pt x="419615" y="248152"/>
                </a:lnTo>
                <a:lnTo>
                  <a:pt x="115242" y="552884"/>
                </a:lnTo>
                <a:cubicBezTo>
                  <a:pt x="115139" y="552987"/>
                  <a:pt x="115035" y="553090"/>
                  <a:pt x="114932" y="553193"/>
                </a:cubicBezTo>
                <a:lnTo>
                  <a:pt x="112351" y="555771"/>
                </a:lnTo>
                <a:cubicBezTo>
                  <a:pt x="111835" y="555874"/>
                  <a:pt x="111318" y="556183"/>
                  <a:pt x="110905" y="556492"/>
                </a:cubicBezTo>
                <a:cubicBezTo>
                  <a:pt x="107085" y="558966"/>
                  <a:pt x="102646" y="560306"/>
                  <a:pt x="98206" y="560616"/>
                </a:cubicBezTo>
                <a:cubicBezTo>
                  <a:pt x="90979" y="560925"/>
                  <a:pt x="83648" y="558348"/>
                  <a:pt x="78382" y="553090"/>
                </a:cubicBezTo>
                <a:cubicBezTo>
                  <a:pt x="69503" y="544328"/>
                  <a:pt x="68058" y="530307"/>
                  <a:pt x="74872" y="519999"/>
                </a:cubicBezTo>
                <a:cubicBezTo>
                  <a:pt x="75182" y="519483"/>
                  <a:pt x="75492" y="518968"/>
                  <a:pt x="75698" y="518452"/>
                </a:cubicBezTo>
                <a:close/>
                <a:moveTo>
                  <a:pt x="96419" y="72965"/>
                </a:moveTo>
                <a:cubicBezTo>
                  <a:pt x="122125" y="72965"/>
                  <a:pt x="146283" y="82966"/>
                  <a:pt x="164556" y="101113"/>
                </a:cubicBezTo>
                <a:cubicBezTo>
                  <a:pt x="190572" y="127095"/>
                  <a:pt x="199451" y="166378"/>
                  <a:pt x="187165" y="201228"/>
                </a:cubicBezTo>
                <a:cubicBezTo>
                  <a:pt x="186959" y="201640"/>
                  <a:pt x="186752" y="202156"/>
                  <a:pt x="186546" y="202671"/>
                </a:cubicBezTo>
                <a:cubicBezTo>
                  <a:pt x="186340" y="203187"/>
                  <a:pt x="186030" y="203805"/>
                  <a:pt x="185823" y="204321"/>
                </a:cubicBezTo>
                <a:cubicBezTo>
                  <a:pt x="180868" y="217003"/>
                  <a:pt x="173744" y="228035"/>
                  <a:pt x="164453" y="237211"/>
                </a:cubicBezTo>
                <a:cubicBezTo>
                  <a:pt x="156091" y="245666"/>
                  <a:pt x="146077" y="252471"/>
                  <a:pt x="134824" y="257317"/>
                </a:cubicBezTo>
                <a:cubicBezTo>
                  <a:pt x="134204" y="257626"/>
                  <a:pt x="133585" y="257832"/>
                  <a:pt x="133069" y="258039"/>
                </a:cubicBezTo>
                <a:lnTo>
                  <a:pt x="131623" y="258554"/>
                </a:lnTo>
                <a:cubicBezTo>
                  <a:pt x="120370" y="262988"/>
                  <a:pt x="108395" y="265256"/>
                  <a:pt x="96109" y="265256"/>
                </a:cubicBezTo>
                <a:cubicBezTo>
                  <a:pt x="70506" y="265256"/>
                  <a:pt x="46349" y="255358"/>
                  <a:pt x="28282" y="237211"/>
                </a:cubicBezTo>
                <a:cubicBezTo>
                  <a:pt x="3402" y="212466"/>
                  <a:pt x="-5683" y="176689"/>
                  <a:pt x="3505" y="143592"/>
                </a:cubicBezTo>
                <a:lnTo>
                  <a:pt x="49962" y="189989"/>
                </a:lnTo>
                <a:cubicBezTo>
                  <a:pt x="51511" y="191536"/>
                  <a:pt x="53575" y="192258"/>
                  <a:pt x="55640" y="192154"/>
                </a:cubicBezTo>
                <a:lnTo>
                  <a:pt x="109530" y="189268"/>
                </a:lnTo>
                <a:cubicBezTo>
                  <a:pt x="113350" y="189061"/>
                  <a:pt x="116344" y="186071"/>
                  <a:pt x="116551" y="182256"/>
                </a:cubicBezTo>
                <a:lnTo>
                  <a:pt x="119441" y="128436"/>
                </a:lnTo>
                <a:cubicBezTo>
                  <a:pt x="119545" y="126373"/>
                  <a:pt x="118719" y="124311"/>
                  <a:pt x="117273" y="122868"/>
                </a:cubicBezTo>
                <a:lnTo>
                  <a:pt x="70713" y="76367"/>
                </a:lnTo>
                <a:cubicBezTo>
                  <a:pt x="79075" y="74099"/>
                  <a:pt x="87644" y="72965"/>
                  <a:pt x="96419" y="72965"/>
                </a:cubicBezTo>
                <a:close/>
                <a:moveTo>
                  <a:pt x="408632" y="0"/>
                </a:moveTo>
                <a:cubicBezTo>
                  <a:pt x="410594" y="0"/>
                  <a:pt x="412453" y="722"/>
                  <a:pt x="413898" y="2165"/>
                </a:cubicBezTo>
                <a:lnTo>
                  <a:pt x="584385" y="172357"/>
                </a:lnTo>
                <a:lnTo>
                  <a:pt x="584385" y="307913"/>
                </a:lnTo>
                <a:lnTo>
                  <a:pt x="547624" y="344611"/>
                </a:lnTo>
                <a:cubicBezTo>
                  <a:pt x="544836" y="347394"/>
                  <a:pt x="539879" y="347394"/>
                  <a:pt x="537091" y="344611"/>
                </a:cubicBezTo>
                <a:lnTo>
                  <a:pt x="439404" y="246990"/>
                </a:lnTo>
                <a:cubicBezTo>
                  <a:pt x="439404" y="245031"/>
                  <a:pt x="438681" y="243176"/>
                  <a:pt x="437236" y="241630"/>
                </a:cubicBezTo>
                <a:lnTo>
                  <a:pt x="389734" y="194314"/>
                </a:lnTo>
                <a:cubicBezTo>
                  <a:pt x="388392" y="192871"/>
                  <a:pt x="386430" y="192149"/>
                  <a:pt x="384468" y="192252"/>
                </a:cubicBezTo>
                <a:lnTo>
                  <a:pt x="304026" y="111846"/>
                </a:lnTo>
                <a:cubicBezTo>
                  <a:pt x="301135" y="108960"/>
                  <a:pt x="301135" y="104321"/>
                  <a:pt x="304026" y="101435"/>
                </a:cubicBezTo>
                <a:lnTo>
                  <a:pt x="403365" y="2165"/>
                </a:lnTo>
                <a:cubicBezTo>
                  <a:pt x="404811" y="722"/>
                  <a:pt x="406670" y="0"/>
                  <a:pt x="40863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28" name="two-books-sizes-outlined-symbol_57105">
            <a:extLst>
              <a:ext uri="{FF2B5EF4-FFF2-40B4-BE49-F238E27FC236}">
                <a16:creationId xmlns:a16="http://schemas.microsoft.com/office/drawing/2014/main" id="{1C411FA3-D186-45A7-BC3B-7582385272D1}"/>
              </a:ext>
            </a:extLst>
          </p:cNvPr>
          <p:cNvSpPr>
            <a:spLocks noChangeAspect="1"/>
          </p:cNvSpPr>
          <p:nvPr/>
        </p:nvSpPr>
        <p:spPr>
          <a:xfrm>
            <a:off x="7826012" y="2268554"/>
            <a:ext cx="562633" cy="542214"/>
          </a:xfrm>
          <a:custGeom>
            <a:avLst/>
            <a:gdLst>
              <a:gd name="connsiteX0" fmla="*/ 62032 w 596327"/>
              <a:gd name="connsiteY0" fmla="*/ 471572 h 574685"/>
              <a:gd name="connsiteX1" fmla="*/ 47689 w 596327"/>
              <a:gd name="connsiteY1" fmla="*/ 485893 h 574685"/>
              <a:gd name="connsiteX2" fmla="*/ 47689 w 596327"/>
              <a:gd name="connsiteY2" fmla="*/ 512746 h 574685"/>
              <a:gd name="connsiteX3" fmla="*/ 62032 w 596327"/>
              <a:gd name="connsiteY3" fmla="*/ 527067 h 574685"/>
              <a:gd name="connsiteX4" fmla="*/ 422752 w 596327"/>
              <a:gd name="connsiteY4" fmla="*/ 527067 h 574685"/>
              <a:gd name="connsiteX5" fmla="*/ 421676 w 596327"/>
              <a:gd name="connsiteY5" fmla="*/ 471572 h 574685"/>
              <a:gd name="connsiteX6" fmla="*/ 146647 w 596327"/>
              <a:gd name="connsiteY6" fmla="*/ 334057 h 574685"/>
              <a:gd name="connsiteX7" fmla="*/ 176754 w 596327"/>
              <a:gd name="connsiteY7" fmla="*/ 334057 h 574685"/>
              <a:gd name="connsiteX8" fmla="*/ 191091 w 596327"/>
              <a:gd name="connsiteY8" fmla="*/ 349090 h 574685"/>
              <a:gd name="connsiteX9" fmla="*/ 191091 w 596327"/>
              <a:gd name="connsiteY9" fmla="*/ 379156 h 574685"/>
              <a:gd name="connsiteX10" fmla="*/ 176754 w 596327"/>
              <a:gd name="connsiteY10" fmla="*/ 393473 h 574685"/>
              <a:gd name="connsiteX11" fmla="*/ 146647 w 596327"/>
              <a:gd name="connsiteY11" fmla="*/ 393473 h 574685"/>
              <a:gd name="connsiteX12" fmla="*/ 132310 w 596327"/>
              <a:gd name="connsiteY12" fmla="*/ 379156 h 574685"/>
              <a:gd name="connsiteX13" fmla="*/ 132310 w 596327"/>
              <a:gd name="connsiteY13" fmla="*/ 348374 h 574685"/>
              <a:gd name="connsiteX14" fmla="*/ 146647 w 596327"/>
              <a:gd name="connsiteY14" fmla="*/ 334057 h 574685"/>
              <a:gd name="connsiteX15" fmla="*/ 371842 w 596327"/>
              <a:gd name="connsiteY15" fmla="*/ 269241 h 574685"/>
              <a:gd name="connsiteX16" fmla="*/ 364671 w 596327"/>
              <a:gd name="connsiteY16" fmla="*/ 276401 h 574685"/>
              <a:gd name="connsiteX17" fmla="*/ 364671 w 596327"/>
              <a:gd name="connsiteY17" fmla="*/ 284994 h 574685"/>
              <a:gd name="connsiteX18" fmla="*/ 371842 w 596327"/>
              <a:gd name="connsiteY18" fmla="*/ 292155 h 574685"/>
              <a:gd name="connsiteX19" fmla="*/ 434953 w 596327"/>
              <a:gd name="connsiteY19" fmla="*/ 292155 h 574685"/>
              <a:gd name="connsiteX20" fmla="*/ 483003 w 596327"/>
              <a:gd name="connsiteY20" fmla="*/ 292155 h 574685"/>
              <a:gd name="connsiteX21" fmla="*/ 536431 w 596327"/>
              <a:gd name="connsiteY21" fmla="*/ 292155 h 574685"/>
              <a:gd name="connsiteX22" fmla="*/ 536072 w 596327"/>
              <a:gd name="connsiteY22" fmla="*/ 269241 h 574685"/>
              <a:gd name="connsiteX23" fmla="*/ 483003 w 596327"/>
              <a:gd name="connsiteY23" fmla="*/ 269241 h 574685"/>
              <a:gd name="connsiteX24" fmla="*/ 434953 w 596327"/>
              <a:gd name="connsiteY24" fmla="*/ 269241 h 574685"/>
              <a:gd name="connsiteX25" fmla="*/ 146647 w 596327"/>
              <a:gd name="connsiteY25" fmla="*/ 230961 h 574685"/>
              <a:gd name="connsiteX26" fmla="*/ 176754 w 596327"/>
              <a:gd name="connsiteY26" fmla="*/ 230961 h 574685"/>
              <a:gd name="connsiteX27" fmla="*/ 191091 w 596327"/>
              <a:gd name="connsiteY27" fmla="*/ 245281 h 574685"/>
              <a:gd name="connsiteX28" fmla="*/ 191091 w 596327"/>
              <a:gd name="connsiteY28" fmla="*/ 275352 h 574685"/>
              <a:gd name="connsiteX29" fmla="*/ 176754 w 596327"/>
              <a:gd name="connsiteY29" fmla="*/ 289671 h 574685"/>
              <a:gd name="connsiteX30" fmla="*/ 146647 w 596327"/>
              <a:gd name="connsiteY30" fmla="*/ 289671 h 574685"/>
              <a:gd name="connsiteX31" fmla="*/ 132310 w 596327"/>
              <a:gd name="connsiteY31" fmla="*/ 275352 h 574685"/>
              <a:gd name="connsiteX32" fmla="*/ 132310 w 596327"/>
              <a:gd name="connsiteY32" fmla="*/ 245281 h 574685"/>
              <a:gd name="connsiteX33" fmla="*/ 146647 w 596327"/>
              <a:gd name="connsiteY33" fmla="*/ 230961 h 574685"/>
              <a:gd name="connsiteX34" fmla="*/ 420248 w 596327"/>
              <a:gd name="connsiteY34" fmla="*/ 175073 h 574685"/>
              <a:gd name="connsiteX35" fmla="*/ 434920 w 596327"/>
              <a:gd name="connsiteY35" fmla="*/ 175073 h 574685"/>
              <a:gd name="connsiteX36" fmla="*/ 435636 w 596327"/>
              <a:gd name="connsiteY36" fmla="*/ 175073 h 574685"/>
              <a:gd name="connsiteX37" fmla="*/ 443151 w 596327"/>
              <a:gd name="connsiteY37" fmla="*/ 182232 h 574685"/>
              <a:gd name="connsiteX38" fmla="*/ 443151 w 596327"/>
              <a:gd name="connsiteY38" fmla="*/ 197623 h 574685"/>
              <a:gd name="connsiteX39" fmla="*/ 435994 w 596327"/>
              <a:gd name="connsiteY39" fmla="*/ 204781 h 574685"/>
              <a:gd name="connsiteX40" fmla="*/ 434920 w 596327"/>
              <a:gd name="connsiteY40" fmla="*/ 204781 h 574685"/>
              <a:gd name="connsiteX41" fmla="*/ 420248 w 596327"/>
              <a:gd name="connsiteY41" fmla="*/ 204781 h 574685"/>
              <a:gd name="connsiteX42" fmla="*/ 413090 w 596327"/>
              <a:gd name="connsiteY42" fmla="*/ 197623 h 574685"/>
              <a:gd name="connsiteX43" fmla="*/ 413090 w 596327"/>
              <a:gd name="connsiteY43" fmla="*/ 182232 h 574685"/>
              <a:gd name="connsiteX44" fmla="*/ 420248 w 596327"/>
              <a:gd name="connsiteY44" fmla="*/ 175073 h 574685"/>
              <a:gd name="connsiteX45" fmla="*/ 146647 w 596327"/>
              <a:gd name="connsiteY45" fmla="*/ 127441 h 574685"/>
              <a:gd name="connsiteX46" fmla="*/ 176754 w 596327"/>
              <a:gd name="connsiteY46" fmla="*/ 127441 h 574685"/>
              <a:gd name="connsiteX47" fmla="*/ 191091 w 596327"/>
              <a:gd name="connsiteY47" fmla="*/ 141778 h 574685"/>
              <a:gd name="connsiteX48" fmla="*/ 191091 w 596327"/>
              <a:gd name="connsiteY48" fmla="*/ 171885 h 574685"/>
              <a:gd name="connsiteX49" fmla="*/ 176754 w 596327"/>
              <a:gd name="connsiteY49" fmla="*/ 186222 h 574685"/>
              <a:gd name="connsiteX50" fmla="*/ 146647 w 596327"/>
              <a:gd name="connsiteY50" fmla="*/ 186222 h 574685"/>
              <a:gd name="connsiteX51" fmla="*/ 132310 w 596327"/>
              <a:gd name="connsiteY51" fmla="*/ 171885 h 574685"/>
              <a:gd name="connsiteX52" fmla="*/ 132310 w 596327"/>
              <a:gd name="connsiteY52" fmla="*/ 141778 h 574685"/>
              <a:gd name="connsiteX53" fmla="*/ 146647 w 596327"/>
              <a:gd name="connsiteY53" fmla="*/ 127441 h 574685"/>
              <a:gd name="connsiteX54" fmla="*/ 420248 w 596327"/>
              <a:gd name="connsiteY54" fmla="*/ 117421 h 574685"/>
              <a:gd name="connsiteX55" fmla="*/ 431699 w 596327"/>
              <a:gd name="connsiteY55" fmla="*/ 117421 h 574685"/>
              <a:gd name="connsiteX56" fmla="*/ 434920 w 596327"/>
              <a:gd name="connsiteY56" fmla="*/ 117421 h 574685"/>
              <a:gd name="connsiteX57" fmla="*/ 435636 w 596327"/>
              <a:gd name="connsiteY57" fmla="*/ 117421 h 574685"/>
              <a:gd name="connsiteX58" fmla="*/ 443151 w 596327"/>
              <a:gd name="connsiteY58" fmla="*/ 124954 h 574685"/>
              <a:gd name="connsiteX59" fmla="*/ 443151 w 596327"/>
              <a:gd name="connsiteY59" fmla="*/ 140378 h 574685"/>
              <a:gd name="connsiteX60" fmla="*/ 435994 w 596327"/>
              <a:gd name="connsiteY60" fmla="*/ 147552 h 574685"/>
              <a:gd name="connsiteX61" fmla="*/ 434920 w 596327"/>
              <a:gd name="connsiteY61" fmla="*/ 147552 h 574685"/>
              <a:gd name="connsiteX62" fmla="*/ 431699 w 596327"/>
              <a:gd name="connsiteY62" fmla="*/ 147552 h 574685"/>
              <a:gd name="connsiteX63" fmla="*/ 420248 w 596327"/>
              <a:gd name="connsiteY63" fmla="*/ 147552 h 574685"/>
              <a:gd name="connsiteX64" fmla="*/ 413090 w 596327"/>
              <a:gd name="connsiteY64" fmla="*/ 140378 h 574685"/>
              <a:gd name="connsiteX65" fmla="*/ 413090 w 596327"/>
              <a:gd name="connsiteY65" fmla="*/ 124595 h 574685"/>
              <a:gd name="connsiteX66" fmla="*/ 420248 w 596327"/>
              <a:gd name="connsiteY66" fmla="*/ 117421 h 574685"/>
              <a:gd name="connsiteX67" fmla="*/ 420249 w 596327"/>
              <a:gd name="connsiteY67" fmla="*/ 60192 h 574685"/>
              <a:gd name="connsiteX68" fmla="*/ 435640 w 596327"/>
              <a:gd name="connsiteY68" fmla="*/ 60192 h 574685"/>
              <a:gd name="connsiteX69" fmla="*/ 442798 w 596327"/>
              <a:gd name="connsiteY69" fmla="*/ 67349 h 574685"/>
              <a:gd name="connsiteX70" fmla="*/ 442798 w 596327"/>
              <a:gd name="connsiteY70" fmla="*/ 71644 h 574685"/>
              <a:gd name="connsiteX71" fmla="*/ 442798 w 596327"/>
              <a:gd name="connsiteY71" fmla="*/ 83096 h 574685"/>
              <a:gd name="connsiteX72" fmla="*/ 435640 w 596327"/>
              <a:gd name="connsiteY72" fmla="*/ 90253 h 574685"/>
              <a:gd name="connsiteX73" fmla="*/ 420249 w 596327"/>
              <a:gd name="connsiteY73" fmla="*/ 90253 h 574685"/>
              <a:gd name="connsiteX74" fmla="*/ 413090 w 596327"/>
              <a:gd name="connsiteY74" fmla="*/ 83096 h 574685"/>
              <a:gd name="connsiteX75" fmla="*/ 413090 w 596327"/>
              <a:gd name="connsiteY75" fmla="*/ 71644 h 574685"/>
              <a:gd name="connsiteX76" fmla="*/ 413090 w 596327"/>
              <a:gd name="connsiteY76" fmla="*/ 67349 h 574685"/>
              <a:gd name="connsiteX77" fmla="*/ 420249 w 596327"/>
              <a:gd name="connsiteY77" fmla="*/ 60192 h 574685"/>
              <a:gd name="connsiteX78" fmla="*/ 391206 w 596327"/>
              <a:gd name="connsiteY78" fmla="*/ 47618 h 574685"/>
              <a:gd name="connsiteX79" fmla="*/ 384034 w 596327"/>
              <a:gd name="connsiteY79" fmla="*/ 54779 h 574685"/>
              <a:gd name="connsiteX80" fmla="*/ 384034 w 596327"/>
              <a:gd name="connsiteY80" fmla="*/ 93088 h 574685"/>
              <a:gd name="connsiteX81" fmla="*/ 384034 w 596327"/>
              <a:gd name="connsiteY81" fmla="*/ 214462 h 574685"/>
              <a:gd name="connsiteX82" fmla="*/ 391206 w 596327"/>
              <a:gd name="connsiteY82" fmla="*/ 221622 h 574685"/>
              <a:gd name="connsiteX83" fmla="*/ 434953 w 596327"/>
              <a:gd name="connsiteY83" fmla="*/ 221622 h 574685"/>
              <a:gd name="connsiteX84" fmla="*/ 483003 w 596327"/>
              <a:gd name="connsiteY84" fmla="*/ 221622 h 574685"/>
              <a:gd name="connsiteX85" fmla="*/ 541093 w 596327"/>
              <a:gd name="connsiteY85" fmla="*/ 221622 h 574685"/>
              <a:gd name="connsiteX86" fmla="*/ 548264 w 596327"/>
              <a:gd name="connsiteY86" fmla="*/ 214462 h 574685"/>
              <a:gd name="connsiteX87" fmla="*/ 548264 w 596327"/>
              <a:gd name="connsiteY87" fmla="*/ 54779 h 574685"/>
              <a:gd name="connsiteX88" fmla="*/ 541093 w 596327"/>
              <a:gd name="connsiteY88" fmla="*/ 47618 h 574685"/>
              <a:gd name="connsiteX89" fmla="*/ 465074 w 596327"/>
              <a:gd name="connsiteY89" fmla="*/ 47618 h 574685"/>
              <a:gd name="connsiteX90" fmla="*/ 28685 w 596327"/>
              <a:gd name="connsiteY90" fmla="*/ 45515 h 574685"/>
              <a:gd name="connsiteX91" fmla="*/ 269643 w 596327"/>
              <a:gd name="connsiteY91" fmla="*/ 45515 h 574685"/>
              <a:gd name="connsiteX92" fmla="*/ 269643 w 596327"/>
              <a:gd name="connsiteY92" fmla="*/ 93133 h 574685"/>
              <a:gd name="connsiteX93" fmla="*/ 110080 w 596327"/>
              <a:gd name="connsiteY93" fmla="*/ 93133 h 574685"/>
              <a:gd name="connsiteX94" fmla="*/ 95737 w 596327"/>
              <a:gd name="connsiteY94" fmla="*/ 107454 h 574685"/>
              <a:gd name="connsiteX95" fmla="*/ 95737 w 596327"/>
              <a:gd name="connsiteY95" fmla="*/ 409991 h 574685"/>
              <a:gd name="connsiteX96" fmla="*/ 110080 w 596327"/>
              <a:gd name="connsiteY96" fmla="*/ 424312 h 574685"/>
              <a:gd name="connsiteX97" fmla="*/ 420601 w 596327"/>
              <a:gd name="connsiteY97" fmla="*/ 424312 h 574685"/>
              <a:gd name="connsiteX98" fmla="*/ 434943 w 596327"/>
              <a:gd name="connsiteY98" fmla="*/ 409991 h 574685"/>
              <a:gd name="connsiteX99" fmla="*/ 434943 w 596327"/>
              <a:gd name="connsiteY99" fmla="*/ 388151 h 574685"/>
              <a:gd name="connsiteX100" fmla="*/ 483350 w 596327"/>
              <a:gd name="connsiteY100" fmla="*/ 388151 h 574685"/>
              <a:gd name="connsiteX101" fmla="*/ 483350 w 596327"/>
              <a:gd name="connsiteY101" fmla="*/ 420016 h 574685"/>
              <a:gd name="connsiteX102" fmla="*/ 483350 w 596327"/>
              <a:gd name="connsiteY102" fmla="*/ 442930 h 574685"/>
              <a:gd name="connsiteX103" fmla="*/ 482991 w 596327"/>
              <a:gd name="connsiteY103" fmla="*/ 452596 h 574685"/>
              <a:gd name="connsiteX104" fmla="*/ 474386 w 596327"/>
              <a:gd name="connsiteY104" fmla="*/ 469424 h 574685"/>
              <a:gd name="connsiteX105" fmla="*/ 467214 w 596327"/>
              <a:gd name="connsiteY105" fmla="*/ 491622 h 574685"/>
              <a:gd name="connsiteX106" fmla="*/ 478689 w 596327"/>
              <a:gd name="connsiteY106" fmla="*/ 537092 h 574685"/>
              <a:gd name="connsiteX107" fmla="*/ 476537 w 596327"/>
              <a:gd name="connsiteY107" fmla="*/ 567166 h 574685"/>
              <a:gd name="connsiteX108" fmla="*/ 457892 w 596327"/>
              <a:gd name="connsiteY108" fmla="*/ 574685 h 574685"/>
              <a:gd name="connsiteX109" fmla="*/ 28685 w 596327"/>
              <a:gd name="connsiteY109" fmla="*/ 574685 h 574685"/>
              <a:gd name="connsiteX110" fmla="*/ 0 w 596327"/>
              <a:gd name="connsiteY110" fmla="*/ 546043 h 574685"/>
              <a:gd name="connsiteX111" fmla="*/ 0 w 596327"/>
              <a:gd name="connsiteY111" fmla="*/ 447226 h 574685"/>
              <a:gd name="connsiteX112" fmla="*/ 0 w 596327"/>
              <a:gd name="connsiteY112" fmla="*/ 74157 h 574685"/>
              <a:gd name="connsiteX113" fmla="*/ 28685 w 596327"/>
              <a:gd name="connsiteY113" fmla="*/ 45515 h 574685"/>
              <a:gd name="connsiteX114" fmla="*/ 331323 w 596327"/>
              <a:gd name="connsiteY114" fmla="*/ 0 h 574685"/>
              <a:gd name="connsiteX115" fmla="*/ 581971 w 596327"/>
              <a:gd name="connsiteY115" fmla="*/ 0 h 574685"/>
              <a:gd name="connsiteX116" fmla="*/ 596314 w 596327"/>
              <a:gd name="connsiteY116" fmla="*/ 14321 h 574685"/>
              <a:gd name="connsiteX117" fmla="*/ 596314 w 596327"/>
              <a:gd name="connsiteY117" fmla="*/ 245969 h 574685"/>
              <a:gd name="connsiteX118" fmla="*/ 591294 w 596327"/>
              <a:gd name="connsiteY118" fmla="*/ 259216 h 574685"/>
              <a:gd name="connsiteX119" fmla="*/ 588066 w 596327"/>
              <a:gd name="connsiteY119" fmla="*/ 263870 h 574685"/>
              <a:gd name="connsiteX120" fmla="*/ 582688 w 596327"/>
              <a:gd name="connsiteY120" fmla="*/ 281056 h 574685"/>
              <a:gd name="connsiteX121" fmla="*/ 590576 w 596327"/>
              <a:gd name="connsiteY121" fmla="*/ 300389 h 574685"/>
              <a:gd name="connsiteX122" fmla="*/ 591294 w 596327"/>
              <a:gd name="connsiteY122" fmla="*/ 330464 h 574685"/>
              <a:gd name="connsiteX123" fmla="*/ 571213 w 596327"/>
              <a:gd name="connsiteY123" fmla="*/ 339773 h 574685"/>
              <a:gd name="connsiteX124" fmla="*/ 483003 w 596327"/>
              <a:gd name="connsiteY124" fmla="*/ 339773 h 574685"/>
              <a:gd name="connsiteX125" fmla="*/ 434953 w 596327"/>
              <a:gd name="connsiteY125" fmla="*/ 339773 h 574685"/>
              <a:gd name="connsiteX126" fmla="*/ 331323 w 596327"/>
              <a:gd name="connsiteY126" fmla="*/ 339773 h 574685"/>
              <a:gd name="connsiteX127" fmla="*/ 316980 w 596327"/>
              <a:gd name="connsiteY127" fmla="*/ 325452 h 574685"/>
              <a:gd name="connsiteX128" fmla="*/ 316980 w 596327"/>
              <a:gd name="connsiteY128" fmla="*/ 245252 h 574685"/>
              <a:gd name="connsiteX129" fmla="*/ 316980 w 596327"/>
              <a:gd name="connsiteY129" fmla="*/ 93088 h 574685"/>
              <a:gd name="connsiteX130" fmla="*/ 316980 w 596327"/>
              <a:gd name="connsiteY130" fmla="*/ 45470 h 574685"/>
              <a:gd name="connsiteX131" fmla="*/ 316980 w 596327"/>
              <a:gd name="connsiteY131" fmla="*/ 14321 h 574685"/>
              <a:gd name="connsiteX132" fmla="*/ 331323 w 596327"/>
              <a:gd name="connsiteY132" fmla="*/ 0 h 574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596327" h="574685">
                <a:moveTo>
                  <a:pt x="62032" y="471572"/>
                </a:moveTo>
                <a:cubicBezTo>
                  <a:pt x="54144" y="471572"/>
                  <a:pt x="47689" y="478017"/>
                  <a:pt x="47689" y="485893"/>
                </a:cubicBezTo>
                <a:lnTo>
                  <a:pt x="47689" y="512746"/>
                </a:lnTo>
                <a:cubicBezTo>
                  <a:pt x="47689" y="520980"/>
                  <a:pt x="54144" y="527067"/>
                  <a:pt x="62032" y="527067"/>
                </a:cubicBezTo>
                <a:lnTo>
                  <a:pt x="422752" y="527067"/>
                </a:lnTo>
                <a:cubicBezTo>
                  <a:pt x="418449" y="511672"/>
                  <a:pt x="416298" y="492338"/>
                  <a:pt x="421676" y="471572"/>
                </a:cubicBezTo>
                <a:close/>
                <a:moveTo>
                  <a:pt x="146647" y="334057"/>
                </a:moveTo>
                <a:lnTo>
                  <a:pt x="176754" y="334057"/>
                </a:lnTo>
                <a:cubicBezTo>
                  <a:pt x="184639" y="334057"/>
                  <a:pt x="191091" y="340500"/>
                  <a:pt x="191091" y="349090"/>
                </a:cubicBezTo>
                <a:lnTo>
                  <a:pt x="191091" y="379156"/>
                </a:lnTo>
                <a:cubicBezTo>
                  <a:pt x="191091" y="387030"/>
                  <a:pt x="184998" y="393473"/>
                  <a:pt x="176754" y="393473"/>
                </a:cubicBezTo>
                <a:lnTo>
                  <a:pt x="146647" y="393473"/>
                </a:lnTo>
                <a:cubicBezTo>
                  <a:pt x="138761" y="393473"/>
                  <a:pt x="132310" y="387030"/>
                  <a:pt x="132310" y="379156"/>
                </a:cubicBezTo>
                <a:lnTo>
                  <a:pt x="132310" y="348374"/>
                </a:lnTo>
                <a:cubicBezTo>
                  <a:pt x="132310" y="340500"/>
                  <a:pt x="138761" y="334057"/>
                  <a:pt x="146647" y="334057"/>
                </a:cubicBezTo>
                <a:close/>
                <a:moveTo>
                  <a:pt x="371842" y="269241"/>
                </a:moveTo>
                <a:cubicBezTo>
                  <a:pt x="368257" y="269241"/>
                  <a:pt x="364671" y="272463"/>
                  <a:pt x="364671" y="276401"/>
                </a:cubicBezTo>
                <a:lnTo>
                  <a:pt x="364671" y="284994"/>
                </a:lnTo>
                <a:cubicBezTo>
                  <a:pt x="364671" y="288932"/>
                  <a:pt x="368257" y="292155"/>
                  <a:pt x="371842" y="292155"/>
                </a:cubicBezTo>
                <a:lnTo>
                  <a:pt x="434953" y="292155"/>
                </a:lnTo>
                <a:lnTo>
                  <a:pt x="483003" y="292155"/>
                </a:lnTo>
                <a:lnTo>
                  <a:pt x="536431" y="292155"/>
                </a:lnTo>
                <a:cubicBezTo>
                  <a:pt x="534997" y="284994"/>
                  <a:pt x="534997" y="277475"/>
                  <a:pt x="536072" y="269241"/>
                </a:cubicBezTo>
                <a:lnTo>
                  <a:pt x="483003" y="269241"/>
                </a:lnTo>
                <a:lnTo>
                  <a:pt x="434953" y="269241"/>
                </a:lnTo>
                <a:close/>
                <a:moveTo>
                  <a:pt x="146647" y="230961"/>
                </a:moveTo>
                <a:lnTo>
                  <a:pt x="176754" y="230961"/>
                </a:lnTo>
                <a:cubicBezTo>
                  <a:pt x="184998" y="230961"/>
                  <a:pt x="191091" y="237405"/>
                  <a:pt x="191091" y="245281"/>
                </a:cubicBezTo>
                <a:lnTo>
                  <a:pt x="191091" y="275352"/>
                </a:lnTo>
                <a:cubicBezTo>
                  <a:pt x="191091" y="283585"/>
                  <a:pt x="184998" y="289671"/>
                  <a:pt x="176754" y="289671"/>
                </a:cubicBezTo>
                <a:lnTo>
                  <a:pt x="146647" y="289671"/>
                </a:lnTo>
                <a:cubicBezTo>
                  <a:pt x="138761" y="289671"/>
                  <a:pt x="132310" y="283585"/>
                  <a:pt x="132310" y="275352"/>
                </a:cubicBezTo>
                <a:lnTo>
                  <a:pt x="132310" y="245281"/>
                </a:lnTo>
                <a:cubicBezTo>
                  <a:pt x="132310" y="237405"/>
                  <a:pt x="138761" y="230961"/>
                  <a:pt x="146647" y="230961"/>
                </a:cubicBezTo>
                <a:close/>
                <a:moveTo>
                  <a:pt x="420248" y="175073"/>
                </a:moveTo>
                <a:lnTo>
                  <a:pt x="434920" y="175073"/>
                </a:lnTo>
                <a:lnTo>
                  <a:pt x="435636" y="175073"/>
                </a:lnTo>
                <a:cubicBezTo>
                  <a:pt x="439930" y="175073"/>
                  <a:pt x="442793" y="177936"/>
                  <a:pt x="443151" y="182232"/>
                </a:cubicBezTo>
                <a:lnTo>
                  <a:pt x="443151" y="197623"/>
                </a:lnTo>
                <a:cubicBezTo>
                  <a:pt x="443151" y="201560"/>
                  <a:pt x="439930" y="204781"/>
                  <a:pt x="435994" y="204781"/>
                </a:cubicBezTo>
                <a:lnTo>
                  <a:pt x="434920" y="204781"/>
                </a:lnTo>
                <a:lnTo>
                  <a:pt x="420248" y="204781"/>
                </a:lnTo>
                <a:cubicBezTo>
                  <a:pt x="416311" y="204781"/>
                  <a:pt x="413090" y="201560"/>
                  <a:pt x="413090" y="197623"/>
                </a:cubicBezTo>
                <a:lnTo>
                  <a:pt x="413090" y="182232"/>
                </a:lnTo>
                <a:cubicBezTo>
                  <a:pt x="413090" y="178652"/>
                  <a:pt x="416311" y="175073"/>
                  <a:pt x="420248" y="175073"/>
                </a:cubicBezTo>
                <a:close/>
                <a:moveTo>
                  <a:pt x="146647" y="127441"/>
                </a:moveTo>
                <a:lnTo>
                  <a:pt x="176754" y="127441"/>
                </a:lnTo>
                <a:cubicBezTo>
                  <a:pt x="184998" y="127441"/>
                  <a:pt x="191091" y="133534"/>
                  <a:pt x="191091" y="141778"/>
                </a:cubicBezTo>
                <a:lnTo>
                  <a:pt x="191091" y="171885"/>
                </a:lnTo>
                <a:cubicBezTo>
                  <a:pt x="191091" y="180129"/>
                  <a:pt x="184998" y="186222"/>
                  <a:pt x="176754" y="186222"/>
                </a:cubicBezTo>
                <a:lnTo>
                  <a:pt x="146647" y="186222"/>
                </a:lnTo>
                <a:cubicBezTo>
                  <a:pt x="138761" y="186222"/>
                  <a:pt x="132310" y="180129"/>
                  <a:pt x="132310" y="171885"/>
                </a:cubicBezTo>
                <a:lnTo>
                  <a:pt x="132310" y="141778"/>
                </a:lnTo>
                <a:cubicBezTo>
                  <a:pt x="132310" y="133534"/>
                  <a:pt x="138761" y="127441"/>
                  <a:pt x="146647" y="127441"/>
                </a:cubicBezTo>
                <a:close/>
                <a:moveTo>
                  <a:pt x="420248" y="117421"/>
                </a:moveTo>
                <a:lnTo>
                  <a:pt x="431699" y="117421"/>
                </a:lnTo>
                <a:lnTo>
                  <a:pt x="434920" y="117421"/>
                </a:lnTo>
                <a:lnTo>
                  <a:pt x="435636" y="117421"/>
                </a:lnTo>
                <a:cubicBezTo>
                  <a:pt x="439930" y="117421"/>
                  <a:pt x="442793" y="120649"/>
                  <a:pt x="443151" y="124954"/>
                </a:cubicBezTo>
                <a:lnTo>
                  <a:pt x="443151" y="140378"/>
                </a:lnTo>
                <a:cubicBezTo>
                  <a:pt x="443151" y="144324"/>
                  <a:pt x="439930" y="147552"/>
                  <a:pt x="435994" y="147552"/>
                </a:cubicBezTo>
                <a:lnTo>
                  <a:pt x="434920" y="147552"/>
                </a:lnTo>
                <a:lnTo>
                  <a:pt x="431699" y="147552"/>
                </a:lnTo>
                <a:lnTo>
                  <a:pt x="420248" y="147552"/>
                </a:lnTo>
                <a:cubicBezTo>
                  <a:pt x="416311" y="147552"/>
                  <a:pt x="413090" y="144324"/>
                  <a:pt x="413090" y="140378"/>
                </a:cubicBezTo>
                <a:lnTo>
                  <a:pt x="413090" y="124595"/>
                </a:lnTo>
                <a:cubicBezTo>
                  <a:pt x="413090" y="120649"/>
                  <a:pt x="416311" y="117421"/>
                  <a:pt x="420248" y="117421"/>
                </a:cubicBezTo>
                <a:close/>
                <a:moveTo>
                  <a:pt x="420249" y="60192"/>
                </a:moveTo>
                <a:lnTo>
                  <a:pt x="435640" y="60192"/>
                </a:lnTo>
                <a:cubicBezTo>
                  <a:pt x="439935" y="60192"/>
                  <a:pt x="442798" y="63413"/>
                  <a:pt x="442798" y="67349"/>
                </a:cubicBezTo>
                <a:lnTo>
                  <a:pt x="442798" y="71644"/>
                </a:lnTo>
                <a:lnTo>
                  <a:pt x="442798" y="83096"/>
                </a:lnTo>
                <a:cubicBezTo>
                  <a:pt x="442798" y="87032"/>
                  <a:pt x="439219" y="90253"/>
                  <a:pt x="435640" y="90253"/>
                </a:cubicBezTo>
                <a:lnTo>
                  <a:pt x="420249" y="90253"/>
                </a:lnTo>
                <a:cubicBezTo>
                  <a:pt x="416312" y="90253"/>
                  <a:pt x="413090" y="87032"/>
                  <a:pt x="413090" y="83096"/>
                </a:cubicBezTo>
                <a:lnTo>
                  <a:pt x="413090" y="71644"/>
                </a:lnTo>
                <a:lnTo>
                  <a:pt x="413090" y="67349"/>
                </a:lnTo>
                <a:cubicBezTo>
                  <a:pt x="413090" y="63413"/>
                  <a:pt x="416312" y="60192"/>
                  <a:pt x="420249" y="60192"/>
                </a:cubicBezTo>
                <a:close/>
                <a:moveTo>
                  <a:pt x="391206" y="47618"/>
                </a:moveTo>
                <a:cubicBezTo>
                  <a:pt x="387261" y="47618"/>
                  <a:pt x="384034" y="51199"/>
                  <a:pt x="384034" y="54779"/>
                </a:cubicBezTo>
                <a:lnTo>
                  <a:pt x="384034" y="93088"/>
                </a:lnTo>
                <a:lnTo>
                  <a:pt x="384034" y="214462"/>
                </a:lnTo>
                <a:cubicBezTo>
                  <a:pt x="384034" y="218042"/>
                  <a:pt x="387261" y="221622"/>
                  <a:pt x="391206" y="221622"/>
                </a:cubicBezTo>
                <a:lnTo>
                  <a:pt x="434953" y="221622"/>
                </a:lnTo>
                <a:lnTo>
                  <a:pt x="483003" y="221622"/>
                </a:lnTo>
                <a:lnTo>
                  <a:pt x="541093" y="221622"/>
                </a:lnTo>
                <a:cubicBezTo>
                  <a:pt x="545037" y="221622"/>
                  <a:pt x="548264" y="218042"/>
                  <a:pt x="548264" y="214462"/>
                </a:cubicBezTo>
                <a:lnTo>
                  <a:pt x="548264" y="54779"/>
                </a:lnTo>
                <a:cubicBezTo>
                  <a:pt x="548264" y="51199"/>
                  <a:pt x="545037" y="47618"/>
                  <a:pt x="541093" y="47618"/>
                </a:cubicBezTo>
                <a:lnTo>
                  <a:pt x="465074" y="47618"/>
                </a:lnTo>
                <a:close/>
                <a:moveTo>
                  <a:pt x="28685" y="45515"/>
                </a:moveTo>
                <a:lnTo>
                  <a:pt x="269643" y="45515"/>
                </a:lnTo>
                <a:lnTo>
                  <a:pt x="269643" y="93133"/>
                </a:lnTo>
                <a:lnTo>
                  <a:pt x="110080" y="93133"/>
                </a:lnTo>
                <a:cubicBezTo>
                  <a:pt x="101833" y="93133"/>
                  <a:pt x="95737" y="99220"/>
                  <a:pt x="95737" y="107454"/>
                </a:cubicBezTo>
                <a:lnTo>
                  <a:pt x="95737" y="409991"/>
                </a:lnTo>
                <a:cubicBezTo>
                  <a:pt x="95737" y="418225"/>
                  <a:pt x="101833" y="424312"/>
                  <a:pt x="110080" y="424312"/>
                </a:cubicBezTo>
                <a:lnTo>
                  <a:pt x="420601" y="424312"/>
                </a:lnTo>
                <a:cubicBezTo>
                  <a:pt x="428848" y="424312"/>
                  <a:pt x="434943" y="418225"/>
                  <a:pt x="434943" y="409991"/>
                </a:cubicBezTo>
                <a:lnTo>
                  <a:pt x="434943" y="388151"/>
                </a:lnTo>
                <a:lnTo>
                  <a:pt x="483350" y="388151"/>
                </a:lnTo>
                <a:lnTo>
                  <a:pt x="483350" y="420016"/>
                </a:lnTo>
                <a:lnTo>
                  <a:pt x="483350" y="442930"/>
                </a:lnTo>
                <a:cubicBezTo>
                  <a:pt x="483350" y="446510"/>
                  <a:pt x="483709" y="449374"/>
                  <a:pt x="482991" y="452596"/>
                </a:cubicBezTo>
                <a:cubicBezTo>
                  <a:pt x="481557" y="458683"/>
                  <a:pt x="477254" y="463695"/>
                  <a:pt x="474386" y="469424"/>
                </a:cubicBezTo>
                <a:cubicBezTo>
                  <a:pt x="470442" y="475868"/>
                  <a:pt x="467932" y="483745"/>
                  <a:pt x="467214" y="491622"/>
                </a:cubicBezTo>
                <a:cubicBezTo>
                  <a:pt x="465063" y="507017"/>
                  <a:pt x="469366" y="524561"/>
                  <a:pt x="478689" y="537092"/>
                </a:cubicBezTo>
                <a:cubicBezTo>
                  <a:pt x="484784" y="546043"/>
                  <a:pt x="484426" y="558574"/>
                  <a:pt x="476537" y="567166"/>
                </a:cubicBezTo>
                <a:cubicBezTo>
                  <a:pt x="471876" y="572537"/>
                  <a:pt x="464704" y="574685"/>
                  <a:pt x="457892" y="574685"/>
                </a:cubicBezTo>
                <a:lnTo>
                  <a:pt x="28685" y="574685"/>
                </a:lnTo>
                <a:cubicBezTo>
                  <a:pt x="12908" y="574685"/>
                  <a:pt x="0" y="561796"/>
                  <a:pt x="0" y="546043"/>
                </a:cubicBezTo>
                <a:lnTo>
                  <a:pt x="0" y="447226"/>
                </a:lnTo>
                <a:lnTo>
                  <a:pt x="0" y="74157"/>
                </a:lnTo>
                <a:cubicBezTo>
                  <a:pt x="0" y="58404"/>
                  <a:pt x="12908" y="45515"/>
                  <a:pt x="28685" y="45515"/>
                </a:cubicBezTo>
                <a:close/>
                <a:moveTo>
                  <a:pt x="331323" y="0"/>
                </a:moveTo>
                <a:lnTo>
                  <a:pt x="581971" y="0"/>
                </a:lnTo>
                <a:cubicBezTo>
                  <a:pt x="589859" y="0"/>
                  <a:pt x="596314" y="6086"/>
                  <a:pt x="596314" y="14321"/>
                </a:cubicBezTo>
                <a:lnTo>
                  <a:pt x="596314" y="245969"/>
                </a:lnTo>
                <a:cubicBezTo>
                  <a:pt x="596314" y="250623"/>
                  <a:pt x="593804" y="254919"/>
                  <a:pt x="591294" y="259216"/>
                </a:cubicBezTo>
                <a:cubicBezTo>
                  <a:pt x="589859" y="261006"/>
                  <a:pt x="589142" y="262438"/>
                  <a:pt x="588066" y="263870"/>
                </a:cubicBezTo>
                <a:cubicBezTo>
                  <a:pt x="584122" y="269241"/>
                  <a:pt x="582688" y="275327"/>
                  <a:pt x="582688" y="281056"/>
                </a:cubicBezTo>
                <a:cubicBezTo>
                  <a:pt x="583405" y="287858"/>
                  <a:pt x="586274" y="295019"/>
                  <a:pt x="590576" y="300389"/>
                </a:cubicBezTo>
                <a:cubicBezTo>
                  <a:pt x="597748" y="308982"/>
                  <a:pt x="598465" y="321155"/>
                  <a:pt x="591294" y="330464"/>
                </a:cubicBezTo>
                <a:cubicBezTo>
                  <a:pt x="586632" y="336551"/>
                  <a:pt x="579102" y="339773"/>
                  <a:pt x="571213" y="339773"/>
                </a:cubicBezTo>
                <a:lnTo>
                  <a:pt x="483003" y="339773"/>
                </a:lnTo>
                <a:lnTo>
                  <a:pt x="434953" y="339773"/>
                </a:lnTo>
                <a:lnTo>
                  <a:pt x="331323" y="339773"/>
                </a:lnTo>
                <a:cubicBezTo>
                  <a:pt x="323076" y="339773"/>
                  <a:pt x="316980" y="333687"/>
                  <a:pt x="316980" y="325452"/>
                </a:cubicBezTo>
                <a:lnTo>
                  <a:pt x="316980" y="245252"/>
                </a:lnTo>
                <a:lnTo>
                  <a:pt x="316980" y="93088"/>
                </a:lnTo>
                <a:lnTo>
                  <a:pt x="316980" y="45470"/>
                </a:lnTo>
                <a:lnTo>
                  <a:pt x="316980" y="14321"/>
                </a:lnTo>
                <a:cubicBezTo>
                  <a:pt x="316980" y="6086"/>
                  <a:pt x="323076" y="0"/>
                  <a:pt x="3313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29" name="iconfont-1033-859673">
            <a:extLst>
              <a:ext uri="{FF2B5EF4-FFF2-40B4-BE49-F238E27FC236}">
                <a16:creationId xmlns:a16="http://schemas.microsoft.com/office/drawing/2014/main" id="{43214D06-221F-4057-94AF-711D77C2A43E}"/>
              </a:ext>
            </a:extLst>
          </p:cNvPr>
          <p:cNvSpPr/>
          <p:nvPr/>
        </p:nvSpPr>
        <p:spPr>
          <a:xfrm>
            <a:off x="8315815" y="3514732"/>
            <a:ext cx="533703" cy="609685"/>
          </a:xfrm>
          <a:custGeom>
            <a:avLst/>
            <a:gdLst>
              <a:gd name="T0" fmla="*/ 2374 w 9715"/>
              <a:gd name="T1" fmla="*/ 7982 h 11099"/>
              <a:gd name="T2" fmla="*/ 2374 w 9715"/>
              <a:gd name="T3" fmla="*/ 8491 h 11099"/>
              <a:gd name="T4" fmla="*/ 7595 w 9715"/>
              <a:gd name="T5" fmla="*/ 8240 h 11099"/>
              <a:gd name="T6" fmla="*/ 2374 w 9715"/>
              <a:gd name="T7" fmla="*/ 2843 h 11099"/>
              <a:gd name="T8" fmla="*/ 3111 w 9715"/>
              <a:gd name="T9" fmla="*/ 2843 h 11099"/>
              <a:gd name="T10" fmla="*/ 3365 w 9715"/>
              <a:gd name="T11" fmla="*/ 3831 h 11099"/>
              <a:gd name="T12" fmla="*/ 3625 w 9715"/>
              <a:gd name="T13" fmla="*/ 2843 h 11099"/>
              <a:gd name="T14" fmla="*/ 4613 w 9715"/>
              <a:gd name="T15" fmla="*/ 2585 h 11099"/>
              <a:gd name="T16" fmla="*/ 3625 w 9715"/>
              <a:gd name="T17" fmla="*/ 2327 h 11099"/>
              <a:gd name="T18" fmla="*/ 3365 w 9715"/>
              <a:gd name="T19" fmla="*/ 1337 h 11099"/>
              <a:gd name="T20" fmla="*/ 3111 w 9715"/>
              <a:gd name="T21" fmla="*/ 2327 h 11099"/>
              <a:gd name="T22" fmla="*/ 2122 w 9715"/>
              <a:gd name="T23" fmla="*/ 2585 h 11099"/>
              <a:gd name="T24" fmla="*/ 2122 w 9715"/>
              <a:gd name="T25" fmla="*/ 4633 h 11099"/>
              <a:gd name="T26" fmla="*/ 2374 w 9715"/>
              <a:gd name="T27" fmla="*/ 4890 h 11099"/>
              <a:gd name="T28" fmla="*/ 7595 w 9715"/>
              <a:gd name="T29" fmla="*/ 4633 h 11099"/>
              <a:gd name="T30" fmla="*/ 2374 w 9715"/>
              <a:gd name="T31" fmla="*/ 4375 h 11099"/>
              <a:gd name="T32" fmla="*/ 9586 w 9715"/>
              <a:gd name="T33" fmla="*/ 3212 h 11099"/>
              <a:gd name="T34" fmla="*/ 6506 w 9715"/>
              <a:gd name="T35" fmla="*/ 127 h 11099"/>
              <a:gd name="T36" fmla="*/ 1142 w 9715"/>
              <a:gd name="T37" fmla="*/ 0 h 11099"/>
              <a:gd name="T38" fmla="*/ 0 w 9715"/>
              <a:gd name="T39" fmla="*/ 1146 h 11099"/>
              <a:gd name="T40" fmla="*/ 336 w 9715"/>
              <a:gd name="T41" fmla="*/ 10763 h 11099"/>
              <a:gd name="T42" fmla="*/ 336 w 9715"/>
              <a:gd name="T43" fmla="*/ 10763 h 11099"/>
              <a:gd name="T44" fmla="*/ 8568 w 9715"/>
              <a:gd name="T45" fmla="*/ 11099 h 11099"/>
              <a:gd name="T46" fmla="*/ 9376 w 9715"/>
              <a:gd name="T47" fmla="*/ 10763 h 11099"/>
              <a:gd name="T48" fmla="*/ 9715 w 9715"/>
              <a:gd name="T49" fmla="*/ 3515 h 11099"/>
              <a:gd name="T50" fmla="*/ 6454 w 9715"/>
              <a:gd name="T51" fmla="*/ 1288 h 11099"/>
              <a:gd name="T52" fmla="*/ 8426 w 9715"/>
              <a:gd name="T53" fmla="*/ 3261 h 11099"/>
              <a:gd name="T54" fmla="*/ 6588 w 9715"/>
              <a:gd name="T55" fmla="*/ 3127 h 11099"/>
              <a:gd name="T56" fmla="*/ 6454 w 9715"/>
              <a:gd name="T57" fmla="*/ 2800 h 11099"/>
              <a:gd name="T58" fmla="*/ 8860 w 9715"/>
              <a:gd name="T59" fmla="*/ 9958 h 11099"/>
              <a:gd name="T60" fmla="*/ 8775 w 9715"/>
              <a:gd name="T61" fmla="*/ 10160 h 11099"/>
              <a:gd name="T62" fmla="*/ 8568 w 9715"/>
              <a:gd name="T63" fmla="*/ 10242 h 11099"/>
              <a:gd name="T64" fmla="*/ 940 w 9715"/>
              <a:gd name="T65" fmla="*/ 10160 h 11099"/>
              <a:gd name="T66" fmla="*/ 855 w 9715"/>
              <a:gd name="T67" fmla="*/ 9958 h 11099"/>
              <a:gd name="T68" fmla="*/ 940 w 9715"/>
              <a:gd name="T69" fmla="*/ 940 h 11099"/>
              <a:gd name="T70" fmla="*/ 5940 w 9715"/>
              <a:gd name="T71" fmla="*/ 855 h 11099"/>
              <a:gd name="T72" fmla="*/ 6213 w 9715"/>
              <a:gd name="T73" fmla="*/ 3470 h 11099"/>
              <a:gd name="T74" fmla="*/ 6918 w 9715"/>
              <a:gd name="T75" fmla="*/ 3769 h 11099"/>
              <a:gd name="T76" fmla="*/ 8860 w 9715"/>
              <a:gd name="T77" fmla="*/ 9958 h 11099"/>
              <a:gd name="T78" fmla="*/ 7339 w 9715"/>
              <a:gd name="T79" fmla="*/ 6182 h 11099"/>
              <a:gd name="T80" fmla="*/ 2122 w 9715"/>
              <a:gd name="T81" fmla="*/ 6436 h 11099"/>
              <a:gd name="T82" fmla="*/ 7339 w 9715"/>
              <a:gd name="T83" fmla="*/ 6691 h 11099"/>
              <a:gd name="T84" fmla="*/ 7339 w 9715"/>
              <a:gd name="T85" fmla="*/ 6182 h 11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715" h="11099">
                <a:moveTo>
                  <a:pt x="7339" y="7982"/>
                </a:moveTo>
                <a:lnTo>
                  <a:pt x="2374" y="7982"/>
                </a:lnTo>
                <a:cubicBezTo>
                  <a:pt x="2232" y="7982"/>
                  <a:pt x="2122" y="8096"/>
                  <a:pt x="2122" y="8240"/>
                </a:cubicBezTo>
                <a:cubicBezTo>
                  <a:pt x="2122" y="8382"/>
                  <a:pt x="2232" y="8491"/>
                  <a:pt x="2374" y="8491"/>
                </a:cubicBezTo>
                <a:lnTo>
                  <a:pt x="7339" y="8491"/>
                </a:lnTo>
                <a:cubicBezTo>
                  <a:pt x="7478" y="8491"/>
                  <a:pt x="7595" y="8382"/>
                  <a:pt x="7595" y="8240"/>
                </a:cubicBezTo>
                <a:cubicBezTo>
                  <a:pt x="7595" y="8096"/>
                  <a:pt x="7478" y="7982"/>
                  <a:pt x="7339" y="7982"/>
                </a:cubicBezTo>
                <a:close/>
                <a:moveTo>
                  <a:pt x="2374" y="2843"/>
                </a:moveTo>
                <a:lnTo>
                  <a:pt x="2374" y="2843"/>
                </a:lnTo>
                <a:lnTo>
                  <a:pt x="3111" y="2843"/>
                </a:lnTo>
                <a:lnTo>
                  <a:pt x="3111" y="3577"/>
                </a:lnTo>
                <a:cubicBezTo>
                  <a:pt x="3111" y="3721"/>
                  <a:pt x="3226" y="3831"/>
                  <a:pt x="3365" y="3831"/>
                </a:cubicBezTo>
                <a:cubicBezTo>
                  <a:pt x="3513" y="3831"/>
                  <a:pt x="3625" y="3721"/>
                  <a:pt x="3625" y="3577"/>
                </a:cubicBezTo>
                <a:lnTo>
                  <a:pt x="3625" y="2843"/>
                </a:lnTo>
                <a:lnTo>
                  <a:pt x="4356" y="2843"/>
                </a:lnTo>
                <a:cubicBezTo>
                  <a:pt x="4499" y="2843"/>
                  <a:pt x="4613" y="2724"/>
                  <a:pt x="4613" y="2585"/>
                </a:cubicBezTo>
                <a:cubicBezTo>
                  <a:pt x="4613" y="2443"/>
                  <a:pt x="4499" y="2327"/>
                  <a:pt x="4356" y="2327"/>
                </a:cubicBezTo>
                <a:lnTo>
                  <a:pt x="3625" y="2327"/>
                </a:lnTo>
                <a:lnTo>
                  <a:pt x="3625" y="1594"/>
                </a:lnTo>
                <a:cubicBezTo>
                  <a:pt x="3625" y="1455"/>
                  <a:pt x="3513" y="1337"/>
                  <a:pt x="3365" y="1337"/>
                </a:cubicBezTo>
                <a:cubicBezTo>
                  <a:pt x="3226" y="1337"/>
                  <a:pt x="3111" y="1455"/>
                  <a:pt x="3111" y="1594"/>
                </a:cubicBezTo>
                <a:lnTo>
                  <a:pt x="3111" y="2327"/>
                </a:lnTo>
                <a:lnTo>
                  <a:pt x="2374" y="2327"/>
                </a:lnTo>
                <a:cubicBezTo>
                  <a:pt x="2232" y="2327"/>
                  <a:pt x="2122" y="2443"/>
                  <a:pt x="2122" y="2585"/>
                </a:cubicBezTo>
                <a:cubicBezTo>
                  <a:pt x="2122" y="2724"/>
                  <a:pt x="2232" y="2843"/>
                  <a:pt x="2374" y="2843"/>
                </a:cubicBezTo>
                <a:close/>
                <a:moveTo>
                  <a:pt x="2122" y="4633"/>
                </a:moveTo>
                <a:lnTo>
                  <a:pt x="2122" y="4633"/>
                </a:lnTo>
                <a:cubicBezTo>
                  <a:pt x="2122" y="4775"/>
                  <a:pt x="2232" y="4890"/>
                  <a:pt x="2374" y="4890"/>
                </a:cubicBezTo>
                <a:lnTo>
                  <a:pt x="7339" y="4890"/>
                </a:lnTo>
                <a:cubicBezTo>
                  <a:pt x="7478" y="4890"/>
                  <a:pt x="7595" y="4775"/>
                  <a:pt x="7595" y="4633"/>
                </a:cubicBezTo>
                <a:cubicBezTo>
                  <a:pt x="7595" y="4490"/>
                  <a:pt x="7478" y="4375"/>
                  <a:pt x="7339" y="4375"/>
                </a:cubicBezTo>
                <a:lnTo>
                  <a:pt x="2374" y="4375"/>
                </a:lnTo>
                <a:cubicBezTo>
                  <a:pt x="2232" y="4375"/>
                  <a:pt x="2122" y="4490"/>
                  <a:pt x="2122" y="4633"/>
                </a:cubicBezTo>
                <a:close/>
                <a:moveTo>
                  <a:pt x="9586" y="3212"/>
                </a:moveTo>
                <a:lnTo>
                  <a:pt x="9586" y="3212"/>
                </a:lnTo>
                <a:lnTo>
                  <a:pt x="6506" y="127"/>
                </a:lnTo>
                <a:cubicBezTo>
                  <a:pt x="6427" y="49"/>
                  <a:pt x="6315" y="0"/>
                  <a:pt x="6203" y="0"/>
                </a:cubicBezTo>
                <a:lnTo>
                  <a:pt x="1142" y="0"/>
                </a:lnTo>
                <a:cubicBezTo>
                  <a:pt x="833" y="0"/>
                  <a:pt x="541" y="127"/>
                  <a:pt x="336" y="338"/>
                </a:cubicBezTo>
                <a:cubicBezTo>
                  <a:pt x="126" y="544"/>
                  <a:pt x="0" y="830"/>
                  <a:pt x="0" y="1146"/>
                </a:cubicBezTo>
                <a:lnTo>
                  <a:pt x="0" y="9958"/>
                </a:lnTo>
                <a:cubicBezTo>
                  <a:pt x="0" y="10272"/>
                  <a:pt x="126" y="10557"/>
                  <a:pt x="336" y="10763"/>
                </a:cubicBezTo>
                <a:lnTo>
                  <a:pt x="336" y="10763"/>
                </a:lnTo>
                <a:lnTo>
                  <a:pt x="336" y="10763"/>
                </a:lnTo>
                <a:cubicBezTo>
                  <a:pt x="547" y="10969"/>
                  <a:pt x="833" y="11099"/>
                  <a:pt x="1142" y="11099"/>
                </a:cubicBezTo>
                <a:lnTo>
                  <a:pt x="8568" y="11099"/>
                </a:lnTo>
                <a:cubicBezTo>
                  <a:pt x="8882" y="11099"/>
                  <a:pt x="9160" y="10975"/>
                  <a:pt x="9365" y="10775"/>
                </a:cubicBezTo>
                <a:lnTo>
                  <a:pt x="9376" y="10763"/>
                </a:lnTo>
                <a:cubicBezTo>
                  <a:pt x="9584" y="10557"/>
                  <a:pt x="9715" y="10272"/>
                  <a:pt x="9715" y="9958"/>
                </a:cubicBezTo>
                <a:lnTo>
                  <a:pt x="9715" y="3515"/>
                </a:lnTo>
                <a:cubicBezTo>
                  <a:pt x="9715" y="3406"/>
                  <a:pt x="9671" y="3297"/>
                  <a:pt x="9586" y="3212"/>
                </a:cubicBezTo>
                <a:close/>
                <a:moveTo>
                  <a:pt x="6454" y="1288"/>
                </a:moveTo>
                <a:lnTo>
                  <a:pt x="6454" y="1288"/>
                </a:lnTo>
                <a:lnTo>
                  <a:pt x="8426" y="3261"/>
                </a:lnTo>
                <a:lnTo>
                  <a:pt x="6918" y="3261"/>
                </a:lnTo>
                <a:cubicBezTo>
                  <a:pt x="6790" y="3261"/>
                  <a:pt x="6672" y="3207"/>
                  <a:pt x="6588" y="3127"/>
                </a:cubicBezTo>
                <a:lnTo>
                  <a:pt x="6577" y="3110"/>
                </a:lnTo>
                <a:cubicBezTo>
                  <a:pt x="6506" y="3030"/>
                  <a:pt x="6454" y="2921"/>
                  <a:pt x="6454" y="2800"/>
                </a:cubicBezTo>
                <a:lnTo>
                  <a:pt x="6454" y="1288"/>
                </a:lnTo>
                <a:close/>
                <a:moveTo>
                  <a:pt x="8860" y="9958"/>
                </a:moveTo>
                <a:lnTo>
                  <a:pt x="8860" y="9958"/>
                </a:lnTo>
                <a:cubicBezTo>
                  <a:pt x="8860" y="10035"/>
                  <a:pt x="8833" y="10108"/>
                  <a:pt x="8775" y="10160"/>
                </a:cubicBezTo>
                <a:lnTo>
                  <a:pt x="8775" y="10162"/>
                </a:lnTo>
                <a:cubicBezTo>
                  <a:pt x="8721" y="10211"/>
                  <a:pt x="8647" y="10242"/>
                  <a:pt x="8568" y="10242"/>
                </a:cubicBezTo>
                <a:lnTo>
                  <a:pt x="1142" y="10242"/>
                </a:lnTo>
                <a:cubicBezTo>
                  <a:pt x="1066" y="10242"/>
                  <a:pt x="989" y="10211"/>
                  <a:pt x="940" y="10160"/>
                </a:cubicBezTo>
                <a:lnTo>
                  <a:pt x="940" y="10160"/>
                </a:lnTo>
                <a:cubicBezTo>
                  <a:pt x="888" y="10108"/>
                  <a:pt x="855" y="10035"/>
                  <a:pt x="855" y="9958"/>
                </a:cubicBezTo>
                <a:lnTo>
                  <a:pt x="855" y="1146"/>
                </a:lnTo>
                <a:cubicBezTo>
                  <a:pt x="855" y="1064"/>
                  <a:pt x="888" y="994"/>
                  <a:pt x="940" y="940"/>
                </a:cubicBezTo>
                <a:cubicBezTo>
                  <a:pt x="989" y="892"/>
                  <a:pt x="1066" y="855"/>
                  <a:pt x="1142" y="855"/>
                </a:cubicBezTo>
                <a:lnTo>
                  <a:pt x="5940" y="855"/>
                </a:lnTo>
                <a:lnTo>
                  <a:pt x="5940" y="2800"/>
                </a:lnTo>
                <a:cubicBezTo>
                  <a:pt x="5940" y="3060"/>
                  <a:pt x="6044" y="3297"/>
                  <a:pt x="6213" y="3470"/>
                </a:cubicBezTo>
                <a:lnTo>
                  <a:pt x="6227" y="3485"/>
                </a:lnTo>
                <a:cubicBezTo>
                  <a:pt x="6407" y="3664"/>
                  <a:pt x="6650" y="3769"/>
                  <a:pt x="6918" y="3769"/>
                </a:cubicBezTo>
                <a:lnTo>
                  <a:pt x="8860" y="3769"/>
                </a:lnTo>
                <a:lnTo>
                  <a:pt x="8860" y="9958"/>
                </a:lnTo>
                <a:close/>
                <a:moveTo>
                  <a:pt x="7339" y="6182"/>
                </a:moveTo>
                <a:lnTo>
                  <a:pt x="7339" y="6182"/>
                </a:lnTo>
                <a:lnTo>
                  <a:pt x="2374" y="6182"/>
                </a:lnTo>
                <a:cubicBezTo>
                  <a:pt x="2232" y="6182"/>
                  <a:pt x="2122" y="6294"/>
                  <a:pt x="2122" y="6436"/>
                </a:cubicBezTo>
                <a:cubicBezTo>
                  <a:pt x="2122" y="6579"/>
                  <a:pt x="2232" y="6691"/>
                  <a:pt x="2374" y="6691"/>
                </a:cubicBezTo>
                <a:lnTo>
                  <a:pt x="7339" y="6691"/>
                </a:lnTo>
                <a:cubicBezTo>
                  <a:pt x="7478" y="6691"/>
                  <a:pt x="7595" y="6579"/>
                  <a:pt x="7595" y="6436"/>
                </a:cubicBezTo>
                <a:cubicBezTo>
                  <a:pt x="7595" y="6294"/>
                  <a:pt x="7478" y="6182"/>
                  <a:pt x="7339" y="61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8438331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/>
      <p:bldP spid="10" grpId="0"/>
      <p:bldP spid="14" grpId="0"/>
      <p:bldP spid="18" grpId="0" animBg="1"/>
      <p:bldP spid="19" grpId="0" animBg="1"/>
      <p:bldP spid="20" grpId="0" animBg="1"/>
      <p:bldP spid="27" grpId="0" animBg="1"/>
      <p:bldP spid="28" grpId="0" animBg="1"/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B64713F5-4317-4F6E-A8AF-E5257996DD95}"/>
              </a:ext>
            </a:extLst>
          </p:cNvPr>
          <p:cNvSpPr>
            <a:spLocks noChangeAspect="1"/>
          </p:cNvSpPr>
          <p:nvPr/>
        </p:nvSpPr>
        <p:spPr>
          <a:xfrm rot="2793837">
            <a:off x="8412655" y="2918960"/>
            <a:ext cx="1595572" cy="1594427"/>
          </a:xfrm>
          <a:prstGeom prst="rect">
            <a:avLst/>
          </a:prstGeom>
          <a:noFill/>
          <a:ln w="12065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95A2EF-D1C0-4EE6-9F94-57589B591E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7730735">
            <a:off x="9361312" y="-3811510"/>
            <a:ext cx="5661376" cy="7774672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A2C3BD0D-9BB6-4576-A059-FD582556BA5D}"/>
              </a:ext>
            </a:extLst>
          </p:cNvPr>
          <p:cNvSpPr>
            <a:spLocks noChangeAspect="1"/>
          </p:cNvSpPr>
          <p:nvPr/>
        </p:nvSpPr>
        <p:spPr>
          <a:xfrm rot="2793837">
            <a:off x="2022422" y="946006"/>
            <a:ext cx="5033103" cy="5029492"/>
          </a:xfrm>
          <a:prstGeom prst="rect">
            <a:avLst/>
          </a:prstGeom>
          <a:noFill/>
          <a:ln w="12065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653855F-62D9-4BCD-A755-9F7D60930220}"/>
              </a:ext>
            </a:extLst>
          </p:cNvPr>
          <p:cNvSpPr>
            <a:spLocks noChangeAspect="1"/>
          </p:cNvSpPr>
          <p:nvPr/>
        </p:nvSpPr>
        <p:spPr>
          <a:xfrm rot="2793837">
            <a:off x="3452356" y="1117455"/>
            <a:ext cx="5033103" cy="5029492"/>
          </a:xfrm>
          <a:prstGeom prst="rect">
            <a:avLst/>
          </a:prstGeom>
          <a:solidFill>
            <a:srgbClr val="FB5F56"/>
          </a:solidFill>
          <a:ln w="1206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11" name="isļíḍê">
            <a:extLst>
              <a:ext uri="{FF2B5EF4-FFF2-40B4-BE49-F238E27FC236}">
                <a16:creationId xmlns:a16="http://schemas.microsoft.com/office/drawing/2014/main" id="{0949676A-ACB4-4DF8-8515-19E6E59FD0DE}"/>
              </a:ext>
            </a:extLst>
          </p:cNvPr>
          <p:cNvSpPr txBox="1"/>
          <p:nvPr/>
        </p:nvSpPr>
        <p:spPr>
          <a:xfrm>
            <a:off x="4237475" y="2009569"/>
            <a:ext cx="34606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1" u="none" strike="noStrike" kern="1200" cap="none" spc="0" normalizeH="0" baseline="0" noProof="0" dirty="0">
                <a:ln w="1905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Part 02</a:t>
            </a:r>
            <a:endParaRPr kumimoji="0" lang="zh-CN" altLang="en-US" sz="7200" b="1" i="1" u="none" strike="noStrike" kern="1200" cap="none" spc="0" normalizeH="0" baseline="0" noProof="0" dirty="0">
              <a:ln w="19050"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8" name="íṡ1iḍe">
            <a:extLst>
              <a:ext uri="{FF2B5EF4-FFF2-40B4-BE49-F238E27FC236}">
                <a16:creationId xmlns:a16="http://schemas.microsoft.com/office/drawing/2014/main" id="{FDF88144-7E5E-4C9B-825E-5D6534CF72F4}"/>
              </a:ext>
            </a:extLst>
          </p:cNvPr>
          <p:cNvSpPr txBox="1"/>
          <p:nvPr/>
        </p:nvSpPr>
        <p:spPr>
          <a:xfrm>
            <a:off x="3595584" y="3296767"/>
            <a:ext cx="50874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输入你的标题文字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" panose="020F0502020204030204"/>
              <a:ea typeface="思源宋体"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1A18113-2347-470D-AB7F-68BEF86C6E24}"/>
              </a:ext>
            </a:extLst>
          </p:cNvPr>
          <p:cNvSpPr txBox="1"/>
          <p:nvPr/>
        </p:nvSpPr>
        <p:spPr>
          <a:xfrm>
            <a:off x="3595584" y="4153078"/>
            <a:ext cx="4933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" panose="020F0502020204030204"/>
                <a:ea typeface="思源宋体"/>
                <a:cs typeface="+mn-ea"/>
                <a:sym typeface="+mn-lt"/>
              </a:rPr>
              <a:t>CREATIVE GEOMETRY INTERNET PROJECT REPORT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A424179-D8F2-43FF-A6A8-5F929833B6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5" t="12292" b="27854"/>
          <a:stretch/>
        </p:blipFill>
        <p:spPr>
          <a:xfrm rot="17730735">
            <a:off x="-4440217" y="2762461"/>
            <a:ext cx="4910333" cy="674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732343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10" grpId="0" animBg="1"/>
      <p:bldP spid="11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0F033D-42C6-4CD7-9A16-59F95B9AA418}"/>
              </a:ext>
            </a:extLst>
          </p:cNvPr>
          <p:cNvSpPr>
            <a:spLocks noChangeAspect="1"/>
          </p:cNvSpPr>
          <p:nvPr/>
        </p:nvSpPr>
        <p:spPr>
          <a:xfrm rot="2793837">
            <a:off x="475727" y="319253"/>
            <a:ext cx="405842" cy="405551"/>
          </a:xfrm>
          <a:prstGeom prst="rect">
            <a:avLst/>
          </a:prstGeom>
          <a:noFill/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3557F7A-312C-48D7-9A7A-1E27D513484A}"/>
              </a:ext>
            </a:extLst>
          </p:cNvPr>
          <p:cNvSpPr>
            <a:spLocks noChangeAspect="1"/>
          </p:cNvSpPr>
          <p:nvPr/>
        </p:nvSpPr>
        <p:spPr>
          <a:xfrm rot="2793837">
            <a:off x="742374" y="366002"/>
            <a:ext cx="308471" cy="308250"/>
          </a:xfrm>
          <a:prstGeom prst="rect">
            <a:avLst/>
          </a:prstGeom>
          <a:solidFill>
            <a:srgbClr val="FB5F56"/>
          </a:solidFill>
          <a:ln w="120650">
            <a:solidFill>
              <a:srgbClr val="FB5F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íṡ1iḍe">
            <a:extLst>
              <a:ext uri="{FF2B5EF4-FFF2-40B4-BE49-F238E27FC236}">
                <a16:creationId xmlns:a16="http://schemas.microsoft.com/office/drawing/2014/main" id="{3C1FD52D-F4EC-40C1-AF6D-763F79069063}"/>
              </a:ext>
            </a:extLst>
          </p:cNvPr>
          <p:cNvSpPr txBox="1"/>
          <p:nvPr/>
        </p:nvSpPr>
        <p:spPr>
          <a:xfrm>
            <a:off x="678648" y="258517"/>
            <a:ext cx="4157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3360"/>
                </a:solidFill>
                <a:effectLst/>
                <a:uLnTx/>
                <a:uFillTx/>
                <a:cs typeface="+mn-ea"/>
                <a:sym typeface="+mn-lt"/>
              </a:rPr>
              <a:t>输入你的标题文字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2A33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ïṧľïdé">
            <a:extLst>
              <a:ext uri="{FF2B5EF4-FFF2-40B4-BE49-F238E27FC236}">
                <a16:creationId xmlns:a16="http://schemas.microsoft.com/office/drawing/2014/main" id="{E53EF865-34E8-4142-AE76-ADEA74B8C9AB}"/>
              </a:ext>
            </a:extLst>
          </p:cNvPr>
          <p:cNvSpPr/>
          <p:nvPr/>
        </p:nvSpPr>
        <p:spPr>
          <a:xfrm>
            <a:off x="1572838" y="1758308"/>
            <a:ext cx="2160000" cy="2160000"/>
          </a:xfrm>
          <a:prstGeom prst="ellipse">
            <a:avLst/>
          </a:prstGeom>
          <a:solidFill>
            <a:srgbClr val="2A336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en-US" dirty="0">
              <a:solidFill>
                <a:srgbClr val="404040"/>
              </a:solidFill>
              <a:cs typeface="+mn-ea"/>
              <a:sym typeface="+mn-lt"/>
            </a:endParaRPr>
          </a:p>
        </p:txBody>
      </p:sp>
      <p:cxnSp>
        <p:nvCxnSpPr>
          <p:cNvPr id="8" name="直接连接符 40">
            <a:extLst>
              <a:ext uri="{FF2B5EF4-FFF2-40B4-BE49-F238E27FC236}">
                <a16:creationId xmlns:a16="http://schemas.microsoft.com/office/drawing/2014/main" id="{16A4A201-12E9-4198-B242-D7C132164D5C}"/>
              </a:ext>
            </a:extLst>
          </p:cNvPr>
          <p:cNvCxnSpPr>
            <a:cxnSpLocks/>
          </p:cNvCxnSpPr>
          <p:nvPr/>
        </p:nvCxnSpPr>
        <p:spPr>
          <a:xfrm>
            <a:off x="5991070" y="2599341"/>
            <a:ext cx="4699000" cy="0"/>
          </a:xfrm>
          <a:prstGeom prst="line">
            <a:avLst/>
          </a:prstGeom>
          <a:ln w="12700" cmpd="sng">
            <a:solidFill>
              <a:srgbClr val="2A3360"/>
            </a:solidFill>
            <a:prstDash val="solid"/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60">
            <a:extLst>
              <a:ext uri="{FF2B5EF4-FFF2-40B4-BE49-F238E27FC236}">
                <a16:creationId xmlns:a16="http://schemas.microsoft.com/office/drawing/2014/main" id="{7A9FED94-EED8-4A2A-A6A1-52AE814DDC2E}"/>
              </a:ext>
            </a:extLst>
          </p:cNvPr>
          <p:cNvCxnSpPr>
            <a:cxnSpLocks/>
          </p:cNvCxnSpPr>
          <p:nvPr/>
        </p:nvCxnSpPr>
        <p:spPr>
          <a:xfrm>
            <a:off x="5991070" y="4094314"/>
            <a:ext cx="4699000" cy="0"/>
          </a:xfrm>
          <a:prstGeom prst="line">
            <a:avLst/>
          </a:prstGeom>
          <a:ln w="12700" cmpd="sng">
            <a:solidFill>
              <a:srgbClr val="FB5F56"/>
            </a:solidFill>
            <a:prstDash val="solid"/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69">
            <a:extLst>
              <a:ext uri="{FF2B5EF4-FFF2-40B4-BE49-F238E27FC236}">
                <a16:creationId xmlns:a16="http://schemas.microsoft.com/office/drawing/2014/main" id="{ADE3949C-64A5-499D-89FA-BF7DFA6C333F}"/>
              </a:ext>
            </a:extLst>
          </p:cNvPr>
          <p:cNvCxnSpPr>
            <a:cxnSpLocks/>
          </p:cNvCxnSpPr>
          <p:nvPr/>
        </p:nvCxnSpPr>
        <p:spPr>
          <a:xfrm>
            <a:off x="5991070" y="5589286"/>
            <a:ext cx="4699000" cy="0"/>
          </a:xfrm>
          <a:prstGeom prst="line">
            <a:avLst/>
          </a:prstGeom>
          <a:ln w="12700" cmpd="sng">
            <a:solidFill>
              <a:srgbClr val="2A3360"/>
            </a:solidFill>
            <a:prstDash val="solid"/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E4E136F9-8BC0-419D-AE35-BE6A9C71B317}"/>
              </a:ext>
            </a:extLst>
          </p:cNvPr>
          <p:cNvGrpSpPr/>
          <p:nvPr/>
        </p:nvGrpSpPr>
        <p:grpSpPr>
          <a:xfrm>
            <a:off x="1292076" y="4239004"/>
            <a:ext cx="2713211" cy="942487"/>
            <a:chOff x="8750420" y="5244422"/>
            <a:chExt cx="1576048" cy="942487"/>
          </a:xfrm>
        </p:grpSpPr>
        <p:sp>
          <p:nvSpPr>
            <p:cNvPr id="12" name="矩形 110">
              <a:extLst>
                <a:ext uri="{FF2B5EF4-FFF2-40B4-BE49-F238E27FC236}">
                  <a16:creationId xmlns:a16="http://schemas.microsoft.com/office/drawing/2014/main" id="{86879ADE-EA5E-4DF1-B113-828E52A95A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72131" y="5244422"/>
              <a:ext cx="9405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B5F56"/>
                  </a:solidFill>
                  <a:cs typeface="+mn-ea"/>
                  <a:sym typeface="+mn-lt"/>
                </a:rPr>
                <a:t>标题</a:t>
              </a:r>
            </a:p>
          </p:txBody>
        </p:sp>
        <p:sp>
          <p:nvSpPr>
            <p:cNvPr id="13" name="矩形 47">
              <a:extLst>
                <a:ext uri="{FF2B5EF4-FFF2-40B4-BE49-F238E27FC236}">
                  <a16:creationId xmlns:a16="http://schemas.microsoft.com/office/drawing/2014/main" id="{FFCE4008-35A7-4420-BAE6-8E75558A9A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0420" y="5661572"/>
              <a:ext cx="1576048" cy="52533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FB5F56"/>
                  </a:solidFill>
                  <a:cs typeface="+mn-ea"/>
                  <a:sym typeface="+mn-lt"/>
                </a:rPr>
                <a:t>点击输入标题点击输入相关标题。点击输入标题。点击输入标题。</a:t>
              </a:r>
              <a:endParaRPr lang="en-US" altLang="zh-CN" sz="1200" dirty="0">
                <a:solidFill>
                  <a:srgbClr val="FB5F56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8FD402D3-07BD-455D-A15F-A0E915A0E9B1}"/>
              </a:ext>
            </a:extLst>
          </p:cNvPr>
          <p:cNvGrpSpPr/>
          <p:nvPr/>
        </p:nvGrpSpPr>
        <p:grpSpPr>
          <a:xfrm>
            <a:off x="5990706" y="1394545"/>
            <a:ext cx="4699364" cy="937301"/>
            <a:chOff x="8750207" y="5328874"/>
            <a:chExt cx="2729763" cy="937301"/>
          </a:xfrm>
        </p:grpSpPr>
        <p:sp>
          <p:nvSpPr>
            <p:cNvPr id="15" name="矩形 110">
              <a:extLst>
                <a:ext uri="{FF2B5EF4-FFF2-40B4-BE49-F238E27FC236}">
                  <a16:creationId xmlns:a16="http://schemas.microsoft.com/office/drawing/2014/main" id="{8CDF10F1-227F-4657-BA1D-869ADA9521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0207" y="5328874"/>
              <a:ext cx="15383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rgbClr val="2A3360"/>
                  </a:solidFill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16" name="矩形 47">
              <a:extLst>
                <a:ext uri="{FF2B5EF4-FFF2-40B4-BE49-F238E27FC236}">
                  <a16:creationId xmlns:a16="http://schemas.microsoft.com/office/drawing/2014/main" id="{D2DD1CCD-E52D-45B1-88FA-7A15F4CC23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9993" y="5740838"/>
              <a:ext cx="2679977" cy="52533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2A3360"/>
                  </a:solidFill>
                  <a:cs typeface="+mn-ea"/>
                  <a:sym typeface="+mn-lt"/>
                </a:rPr>
                <a:t>点击输入标题点击输入相关标题。点击输入标题。点击输入标题。点击输入标题点击输入相关标题。</a:t>
              </a:r>
              <a:endParaRPr lang="en-US" altLang="zh-CN" sz="1200" dirty="0">
                <a:solidFill>
                  <a:srgbClr val="2A336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A06A4D9-E110-40F1-B5AC-F93529EAC798}"/>
              </a:ext>
            </a:extLst>
          </p:cNvPr>
          <p:cNvGrpSpPr/>
          <p:nvPr/>
        </p:nvGrpSpPr>
        <p:grpSpPr>
          <a:xfrm>
            <a:off x="5990708" y="2885499"/>
            <a:ext cx="4784707" cy="937301"/>
            <a:chOff x="8750208" y="5328874"/>
            <a:chExt cx="2779337" cy="937301"/>
          </a:xfrm>
        </p:grpSpPr>
        <p:sp>
          <p:nvSpPr>
            <p:cNvPr id="18" name="矩形 110">
              <a:extLst>
                <a:ext uri="{FF2B5EF4-FFF2-40B4-BE49-F238E27FC236}">
                  <a16:creationId xmlns:a16="http://schemas.microsoft.com/office/drawing/2014/main" id="{848947CC-89F7-4975-A249-788D8B208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0208" y="5328874"/>
              <a:ext cx="15383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rgbClr val="FB5F56"/>
                  </a:solidFill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19" name="矩形 47">
              <a:extLst>
                <a:ext uri="{FF2B5EF4-FFF2-40B4-BE49-F238E27FC236}">
                  <a16:creationId xmlns:a16="http://schemas.microsoft.com/office/drawing/2014/main" id="{FEED355D-DCFB-4DD3-A415-3B7A98013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9993" y="5740838"/>
              <a:ext cx="2729552" cy="52533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FB5F56"/>
                  </a:solidFill>
                  <a:cs typeface="+mn-ea"/>
                  <a:sym typeface="+mn-lt"/>
                </a:rPr>
                <a:t>点击输入标题点击输入相关标题。点击输入标题。点击输入标题。点击输入标题点击输入相关标题。</a:t>
              </a:r>
              <a:endParaRPr lang="en-US" altLang="zh-CN" sz="1200" dirty="0">
                <a:solidFill>
                  <a:srgbClr val="FB5F56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7C1CDB4-833B-4753-8A95-38C6019F10CA}"/>
              </a:ext>
            </a:extLst>
          </p:cNvPr>
          <p:cNvGrpSpPr/>
          <p:nvPr/>
        </p:nvGrpSpPr>
        <p:grpSpPr>
          <a:xfrm>
            <a:off x="5990707" y="4355504"/>
            <a:ext cx="4784709" cy="937301"/>
            <a:chOff x="8750207" y="5328874"/>
            <a:chExt cx="2779338" cy="937301"/>
          </a:xfrm>
        </p:grpSpPr>
        <p:sp>
          <p:nvSpPr>
            <p:cNvPr id="21" name="矩形 110">
              <a:extLst>
                <a:ext uri="{FF2B5EF4-FFF2-40B4-BE49-F238E27FC236}">
                  <a16:creationId xmlns:a16="http://schemas.microsoft.com/office/drawing/2014/main" id="{94ACF341-B80B-444C-9511-3DFDEC8DC3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0207" y="5328874"/>
              <a:ext cx="14907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rgbClr val="2A3360"/>
                  </a:solidFill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22" name="矩形 47">
              <a:extLst>
                <a:ext uri="{FF2B5EF4-FFF2-40B4-BE49-F238E27FC236}">
                  <a16:creationId xmlns:a16="http://schemas.microsoft.com/office/drawing/2014/main" id="{926B1EF5-0917-4285-845F-A5567C810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9993" y="5740838"/>
              <a:ext cx="2729552" cy="52533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2A3360"/>
                  </a:solidFill>
                  <a:cs typeface="+mn-ea"/>
                  <a:sym typeface="+mn-lt"/>
                </a:rPr>
                <a:t>点击输入标题点击输入相关标题。点击输入标题。点击输入标题。点击输入标题点击输入相关标题。</a:t>
              </a:r>
              <a:endParaRPr lang="en-US" altLang="zh-CN" sz="1200" dirty="0">
                <a:solidFill>
                  <a:srgbClr val="2A336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3" name="ïṧľïdé">
            <a:extLst>
              <a:ext uri="{FF2B5EF4-FFF2-40B4-BE49-F238E27FC236}">
                <a16:creationId xmlns:a16="http://schemas.microsoft.com/office/drawing/2014/main" id="{119AEDCF-FC71-4C3D-AC4F-359B30E990FF}"/>
              </a:ext>
            </a:extLst>
          </p:cNvPr>
          <p:cNvSpPr/>
          <p:nvPr/>
        </p:nvSpPr>
        <p:spPr>
          <a:xfrm>
            <a:off x="5129376" y="1496210"/>
            <a:ext cx="720000" cy="720000"/>
          </a:xfrm>
          <a:prstGeom prst="ellipse">
            <a:avLst/>
          </a:prstGeom>
          <a:solidFill>
            <a:srgbClr val="2A3360"/>
          </a:solidFill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en-US" dirty="0">
              <a:solidFill>
                <a:srgbClr val="404040"/>
              </a:solidFill>
              <a:cs typeface="+mn-ea"/>
              <a:sym typeface="+mn-lt"/>
            </a:endParaRPr>
          </a:p>
        </p:txBody>
      </p:sp>
      <p:sp>
        <p:nvSpPr>
          <p:cNvPr id="24" name="ïṧľïdé">
            <a:extLst>
              <a:ext uri="{FF2B5EF4-FFF2-40B4-BE49-F238E27FC236}">
                <a16:creationId xmlns:a16="http://schemas.microsoft.com/office/drawing/2014/main" id="{2126D491-43D1-462A-9542-E4F19ABA0344}"/>
              </a:ext>
            </a:extLst>
          </p:cNvPr>
          <p:cNvSpPr/>
          <p:nvPr/>
        </p:nvSpPr>
        <p:spPr>
          <a:xfrm>
            <a:off x="5129376" y="2987164"/>
            <a:ext cx="720000" cy="720000"/>
          </a:xfrm>
          <a:prstGeom prst="ellipse">
            <a:avLst/>
          </a:prstGeom>
          <a:solidFill>
            <a:srgbClr val="FB5F5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en-US" dirty="0">
              <a:solidFill>
                <a:srgbClr val="404040"/>
              </a:solidFill>
              <a:cs typeface="+mn-ea"/>
              <a:sym typeface="+mn-lt"/>
            </a:endParaRPr>
          </a:p>
        </p:txBody>
      </p:sp>
      <p:sp>
        <p:nvSpPr>
          <p:cNvPr id="25" name="ïṧľïdé">
            <a:extLst>
              <a:ext uri="{FF2B5EF4-FFF2-40B4-BE49-F238E27FC236}">
                <a16:creationId xmlns:a16="http://schemas.microsoft.com/office/drawing/2014/main" id="{E933763D-3476-47DF-8819-3DA9957F4F2C}"/>
              </a:ext>
            </a:extLst>
          </p:cNvPr>
          <p:cNvSpPr/>
          <p:nvPr/>
        </p:nvSpPr>
        <p:spPr>
          <a:xfrm>
            <a:off x="5129376" y="4481187"/>
            <a:ext cx="720000" cy="720000"/>
          </a:xfrm>
          <a:prstGeom prst="ellipse">
            <a:avLst/>
          </a:prstGeom>
          <a:solidFill>
            <a:srgbClr val="2A3360"/>
          </a:solidFill>
          <a:ln w="38100">
            <a:solidFill>
              <a:srgbClr val="2A3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en-US" dirty="0">
              <a:solidFill>
                <a:srgbClr val="404040"/>
              </a:solidFill>
              <a:cs typeface="+mn-ea"/>
              <a:sym typeface="+mn-lt"/>
            </a:endParaRPr>
          </a:p>
        </p:txBody>
      </p:sp>
      <p:sp>
        <p:nvSpPr>
          <p:cNvPr id="26" name="矩形 110">
            <a:extLst>
              <a:ext uri="{FF2B5EF4-FFF2-40B4-BE49-F238E27FC236}">
                <a16:creationId xmlns:a16="http://schemas.microsoft.com/office/drawing/2014/main" id="{E9A16374-8B9A-4C8F-BAC8-7A7425D4A4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0114" y="2625895"/>
            <a:ext cx="1725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输入小标题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EC169FD-9DE3-4E14-834D-51A77E318177}"/>
              </a:ext>
            </a:extLst>
          </p:cNvPr>
          <p:cNvSpPr txBox="1"/>
          <p:nvPr/>
        </p:nvSpPr>
        <p:spPr>
          <a:xfrm>
            <a:off x="5239367" y="1687921"/>
            <a:ext cx="5254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</a:defRPr>
            </a:lvl1pPr>
          </a:lstStyle>
          <a:p>
            <a:r>
              <a:rPr lang="en-US" altLang="zh-CN" dirty="0">
                <a:latin typeface="+mn-lt"/>
                <a:ea typeface="+mn-ea"/>
                <a:sym typeface="+mn-lt"/>
              </a:rPr>
              <a:t>01</a:t>
            </a:r>
            <a:endParaRPr lang="zh-CN" altLang="en-US" dirty="0">
              <a:latin typeface="+mn-lt"/>
              <a:ea typeface="+mn-ea"/>
              <a:sym typeface="+mn-lt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5626520-F664-4068-AD14-DA731AFE127F}"/>
              </a:ext>
            </a:extLst>
          </p:cNvPr>
          <p:cNvSpPr txBox="1"/>
          <p:nvPr/>
        </p:nvSpPr>
        <p:spPr>
          <a:xfrm>
            <a:off x="5226667" y="3162498"/>
            <a:ext cx="5254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</a:defRPr>
            </a:lvl1pPr>
          </a:lstStyle>
          <a:p>
            <a:r>
              <a:rPr lang="en-US" altLang="zh-CN" dirty="0">
                <a:latin typeface="+mn-lt"/>
                <a:ea typeface="+mn-ea"/>
                <a:sym typeface="+mn-lt"/>
              </a:rPr>
              <a:t>02</a:t>
            </a:r>
            <a:endParaRPr lang="zh-CN" altLang="en-US" dirty="0">
              <a:latin typeface="+mn-lt"/>
              <a:ea typeface="+mn-ea"/>
              <a:sym typeface="+mn-lt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AED495B-B93F-456F-890C-D626523C3AF3}"/>
              </a:ext>
            </a:extLst>
          </p:cNvPr>
          <p:cNvSpPr txBox="1"/>
          <p:nvPr/>
        </p:nvSpPr>
        <p:spPr>
          <a:xfrm>
            <a:off x="5226667" y="4672884"/>
            <a:ext cx="5254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</a:defRPr>
            </a:lvl1pPr>
          </a:lstStyle>
          <a:p>
            <a:r>
              <a:rPr lang="en-US" altLang="zh-CN" dirty="0">
                <a:latin typeface="+mn-lt"/>
                <a:ea typeface="+mn-ea"/>
                <a:sym typeface="+mn-lt"/>
              </a:rPr>
              <a:t>03</a:t>
            </a:r>
            <a:endParaRPr lang="zh-CN" altLang="en-US" dirty="0">
              <a:latin typeface="+mn-lt"/>
              <a:ea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22081834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3" grpId="0" animBg="1"/>
      <p:bldP spid="24" grpId="0" animBg="1"/>
      <p:bldP spid="25" grpId="0" animBg="1"/>
      <p:bldP spid="27" grpId="0"/>
      <p:bldP spid="28" grpId="0"/>
      <p:bldP spid="2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233"/>
  <p:tag name="MH_LIBRARY" val="GRAPHIC"/>
  <p:tag name="MH_TYPE" val="Other"/>
  <p:tag name="MH_ORD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125000750"/>
  <p:tag name="MH_LIBRARY" val="GRAPHIC"/>
  <p:tag name="MH_TYPE" val="Other"/>
  <p:tag name="MH_ORDER" val="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125000750"/>
  <p:tag name="MH_LIBRARY" val="GRAPHIC"/>
  <p:tag name="MH_TYPE" val="Other"/>
  <p:tag name="MH_ORDER" val="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125000750"/>
  <p:tag name="MH_LIBRARY" val="GRAPHIC"/>
  <p:tag name="MH_TYPE" val="Other"/>
  <p:tag name="MH_ORDER" val="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125000750"/>
  <p:tag name="MH_LIBRARY" val="GRAPHIC"/>
  <p:tag name="MH_TYPE" val="SubTitle"/>
  <p:tag name="MH_ORDER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125000750"/>
  <p:tag name="MH_LIBRARY" val="GRAPHIC"/>
  <p:tag name="MH_TYPE" val="SubTitle"/>
  <p:tag name="MH_ORDER" val="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125000750"/>
  <p:tag name="MH_LIBRARY" val="GRAPHIC"/>
  <p:tag name="MH_TYPE" val="SubTitle"/>
  <p:tag name="MH_ORDER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125000750"/>
  <p:tag name="MH_LIBRARY" val="GRAPHIC"/>
  <p:tag name="MH_TYPE" val="SubTitle"/>
  <p:tag name="MH_ORDER" val="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233"/>
  <p:tag name="MH_LIBRARY" val="GRAPHIC"/>
  <p:tag name="MH_TYPE" val="Other"/>
  <p:tag name="MH_ORDER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233"/>
  <p:tag name="MH_LIBRARY" val="GRAPHIC"/>
  <p:tag name="MH_TYPE" val="Other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233"/>
  <p:tag name="MH_LIBRARY" val="GRAPHIC"/>
  <p:tag name="MH_TYPE" val="Other"/>
  <p:tag name="MH_ORDER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233"/>
  <p:tag name="MH_LIBRARY" val="GRAPHIC"/>
  <p:tag name="MH_TYPE" val="SubTitle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233"/>
  <p:tag name="MH_LIBRARY" val="GRAPHIC"/>
  <p:tag name="MH_TYPE" val="SubTitle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233"/>
  <p:tag name="MH_LIBRARY" val="GRAPHIC"/>
  <p:tag name="MH_TYPE" val="SubTitle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233"/>
  <p:tag name="MH_LIBRARY" val="GRAPHIC"/>
  <p:tag name="MH_TYPE" val="SubTitle"/>
  <p:tag name="MH_ORDER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125000750"/>
  <p:tag name="MH_LIBRARY" val="GRAPHIC"/>
  <p:tag name="MH_TYPE" val="Other"/>
  <p:tag name="MH_ORDER" val="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rtlahdh">
      <a:majorFont>
        <a:latin typeface="思源宋体" panose="020F0302020204030204"/>
        <a:ea typeface="思源宋体"/>
        <a:cs typeface=""/>
      </a:majorFont>
      <a:minorFont>
        <a:latin typeface="思源宋体" panose="020F0502020204030204"/>
        <a:ea typeface="思源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3B4F81"/>
      </a:accent1>
      <a:accent2>
        <a:srgbClr val="47689D"/>
      </a:accent2>
      <a:accent3>
        <a:srgbClr val="648EB8"/>
      </a:accent3>
      <a:accent4>
        <a:srgbClr val="A2D1EF"/>
      </a:accent4>
      <a:accent5>
        <a:srgbClr val="C2DDE4"/>
      </a:accent5>
      <a:accent6>
        <a:srgbClr val="BED5E8"/>
      </a:accent6>
      <a:hlink>
        <a:srgbClr val="3B4F81"/>
      </a:hlink>
      <a:folHlink>
        <a:srgbClr val="BFBFBF"/>
      </a:folHlink>
    </a:clrScheme>
    <a:fontScheme name="5pos4cg0">
      <a:majorFont>
        <a:latin typeface="思源宋体" panose="020F0302020204030204"/>
        <a:ea typeface="思源宋体"/>
        <a:cs typeface=""/>
      </a:majorFont>
      <a:minorFont>
        <a:latin typeface="思源宋体" panose="020F0502020204030204"/>
        <a:ea typeface="思源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1865</Words>
  <Application>Microsoft Office PowerPoint</Application>
  <PresentationFormat>宽屏</PresentationFormat>
  <Paragraphs>259</Paragraphs>
  <Slides>24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思源宋体</vt:lpstr>
      <vt:lpstr>字魂105号-简雅黑</vt:lpstr>
      <vt:lpstr>Arial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19</cp:revision>
  <dcterms:created xsi:type="dcterms:W3CDTF">2021-06-01T06:11:15Z</dcterms:created>
  <dcterms:modified xsi:type="dcterms:W3CDTF">2021-06-01T14:24:01Z</dcterms:modified>
</cp:coreProperties>
</file>

<file path=docProps/thumbnail.jpeg>
</file>